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4"/>
  </p:sldMasterIdLst>
  <p:notesMasterIdLst>
    <p:notesMasterId r:id="rId13"/>
  </p:notesMasterIdLst>
  <p:sldIdLst>
    <p:sldId id="3711" r:id="rId5"/>
    <p:sldId id="3810" r:id="rId6"/>
    <p:sldId id="3700" r:id="rId7"/>
    <p:sldId id="3806" r:id="rId8"/>
    <p:sldId id="3942" r:id="rId9"/>
    <p:sldId id="3941" r:id="rId10"/>
    <p:sldId id="3943" r:id="rId11"/>
    <p:sldId id="370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F5B110-DFD3-3ADB-3DF6-B22E35B2C67A}" name="Gierke, Amanda" initials="GA" userId="S::agierke@getipass.com::e865d4c2-b917-45fc-b1d8-4d19915f614c" providerId="AD"/>
  <p188:author id="{EADD8A4A-1732-066F-8AE9-35ACF638AF6D}" name="Nashif, Manar" initials="MN" userId="S::mnashif@getipass.com::450a5426-32ce-4f00-b881-3d70379d3d63" providerId="AD"/>
  <p188:author id="{C12EE27F-F293-1504-5B55-50CAC9D1E1DB}" name="Gierke, Amanda" initials="GA" userId="S::AGierke@getipass.com::e865d4c2-b917-45fc-b1d8-4d19915f614c" providerId="AD"/>
  <p188:author id="{F042269B-5CBD-EC50-1FA8-995CF0251091}" name="Mayer, Jim" initials="JM" userId="S::jmayer@getipass.com::ad04a08c-b6bc-496e-a6f1-434963d7d71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erke, Amanda" initials="GA" lastIdx="2" clrIdx="0">
    <p:extLst>
      <p:ext uri="{19B8F6BF-5375-455C-9EA6-DF929625EA0E}">
        <p15:presenceInfo xmlns:p15="http://schemas.microsoft.com/office/powerpoint/2012/main" userId="S::AGierke@getipass.com::e865d4c2-b917-45fc-b1d8-4d19915f61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85C8"/>
    <a:srgbClr val="33B34A"/>
    <a:srgbClr val="001D58"/>
    <a:srgbClr val="70D683"/>
    <a:srgbClr val="262626"/>
    <a:srgbClr val="ACDAE9"/>
    <a:srgbClr val="A3E5B0"/>
    <a:srgbClr val="FFFFFF"/>
    <a:srgbClr val="000000"/>
    <a:srgbClr val="25C9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93595" autoAdjust="0"/>
  </p:normalViewPr>
  <p:slideViewPr>
    <p:cSldViewPr snapToGrid="0">
      <p:cViewPr varScale="1">
        <p:scale>
          <a:sx n="57" d="100"/>
          <a:sy n="57" d="100"/>
        </p:scale>
        <p:origin x="150" y="60"/>
      </p:cViewPr>
      <p:guideLst/>
    </p:cSldViewPr>
  </p:slideViewPr>
  <p:notesTextViewPr>
    <p:cViewPr>
      <p:scale>
        <a:sx n="1" d="1"/>
        <a:sy n="1" d="1"/>
      </p:scale>
      <p:origin x="0" y="0"/>
    </p:cViewPr>
  </p:notesTextViewPr>
  <p:sorterViewPr>
    <p:cViewPr>
      <p:scale>
        <a:sx n="100" d="100"/>
        <a:sy n="100" d="100"/>
      </p:scale>
      <p:origin x="0" y="-19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shif, Manar" userId="450a5426-32ce-4f00-b881-3d70379d3d63" providerId="ADAL" clId="{6049971A-1343-4899-B690-D97F60D41E0B}"/>
    <pc:docChg chg="undo custSel modSld">
      <pc:chgData name="Nashif, Manar" userId="450a5426-32ce-4f00-b881-3d70379d3d63" providerId="ADAL" clId="{6049971A-1343-4899-B690-D97F60D41E0B}" dt="2025-05-10T21:51:36.901" v="139" actId="14"/>
      <pc:docMkLst>
        <pc:docMk/>
      </pc:docMkLst>
      <pc:sldChg chg="modSp mod">
        <pc:chgData name="Nashif, Manar" userId="450a5426-32ce-4f00-b881-3d70379d3d63" providerId="ADAL" clId="{6049971A-1343-4899-B690-D97F60D41E0B}" dt="2025-05-10T21:45:55.727" v="45" actId="20577"/>
        <pc:sldMkLst>
          <pc:docMk/>
          <pc:sldMk cId="424372082" sldId="3806"/>
        </pc:sldMkLst>
        <pc:spChg chg="mod">
          <ac:chgData name="Nashif, Manar" userId="450a5426-32ce-4f00-b881-3d70379d3d63" providerId="ADAL" clId="{6049971A-1343-4899-B690-D97F60D41E0B}" dt="2025-05-10T21:45:55.727" v="45" actId="20577"/>
          <ac:spMkLst>
            <pc:docMk/>
            <pc:sldMk cId="424372082" sldId="3806"/>
            <ac:spMk id="15" creationId="{4B77E2B1-EA08-B628-F4F3-5BF53EA6425B}"/>
          </ac:spMkLst>
        </pc:spChg>
      </pc:sldChg>
      <pc:sldChg chg="addSp delSp modSp mod">
        <pc:chgData name="Nashif, Manar" userId="450a5426-32ce-4f00-b881-3d70379d3d63" providerId="ADAL" clId="{6049971A-1343-4899-B690-D97F60D41E0B}" dt="2025-05-10T21:51:36.901" v="139" actId="14"/>
        <pc:sldMkLst>
          <pc:docMk/>
          <pc:sldMk cId="2907969898" sldId="3942"/>
        </pc:sldMkLst>
        <pc:spChg chg="mod">
          <ac:chgData name="Nashif, Manar" userId="450a5426-32ce-4f00-b881-3d70379d3d63" providerId="ADAL" clId="{6049971A-1343-4899-B690-D97F60D41E0B}" dt="2025-05-10T21:51:36.901" v="139" actId="14"/>
          <ac:spMkLst>
            <pc:docMk/>
            <pc:sldMk cId="2907969898" sldId="3942"/>
            <ac:spMk id="15" creationId="{4B77E2B1-EA08-B628-F4F3-5BF53EA6425B}"/>
          </ac:spMkLst>
        </pc:spChg>
        <pc:spChg chg="add del mod">
          <ac:chgData name="Nashif, Manar" userId="450a5426-32ce-4f00-b881-3d70379d3d63" providerId="ADAL" clId="{6049971A-1343-4899-B690-D97F60D41E0B}" dt="2025-05-10T21:50:59.183" v="137" actId="20577"/>
          <ac:spMkLst>
            <pc:docMk/>
            <pc:sldMk cId="2907969898" sldId="3942"/>
            <ac:spMk id="20" creationId="{58361963-D354-0551-29FA-2858B0EEDEF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C41E72-0507-4435-96D7-1EAC96BFE9AD}" type="datetimeFigureOut">
              <a:rPr lang="en-US" smtClean="0"/>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042BE-AAFE-49F9-995B-D31EB0CD2805}" type="slidenum">
              <a:rPr lang="en-US" smtClean="0"/>
              <a:t>‹#›</a:t>
            </a:fld>
            <a:endParaRPr lang="en-US"/>
          </a:p>
        </p:txBody>
      </p:sp>
    </p:spTree>
    <p:extLst>
      <p:ext uri="{BB962C8B-B14F-4D97-AF65-F5344CB8AC3E}">
        <p14:creationId xmlns:p14="http://schemas.microsoft.com/office/powerpoint/2010/main" val="3816757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i="1" dirty="0"/>
          </a:p>
        </p:txBody>
      </p:sp>
      <p:sp>
        <p:nvSpPr>
          <p:cNvPr id="4" name="Slide Number Placeholder 3"/>
          <p:cNvSpPr>
            <a:spLocks noGrp="1"/>
          </p:cNvSpPr>
          <p:nvPr>
            <p:ph type="sldNum" sz="quarter" idx="5"/>
          </p:nvPr>
        </p:nvSpPr>
        <p:spPr/>
        <p:txBody>
          <a:bodyPr/>
          <a:lstStyle/>
          <a:p>
            <a:fld id="{ABF042BE-AAFE-49F9-995B-D31EB0CD2805}" type="slidenum">
              <a:rPr lang="en-US" smtClean="0"/>
              <a:t>1</a:t>
            </a:fld>
            <a:endParaRPr lang="en-US"/>
          </a:p>
        </p:txBody>
      </p:sp>
    </p:spTree>
    <p:extLst>
      <p:ext uri="{BB962C8B-B14F-4D97-AF65-F5344CB8AC3E}">
        <p14:creationId xmlns:p14="http://schemas.microsoft.com/office/powerpoint/2010/main" val="3292437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pPr>
            <a:r>
              <a:rPr lang="en-US" dirty="0"/>
              <a:t>`</a:t>
            </a:r>
            <a:r>
              <a:rPr lang="en-US" sz="1200" b="1" kern="100" dirty="0">
                <a:latin typeface="Arial" panose="020B0604020202020204" pitchFamily="34" charset="0"/>
                <a:ea typeface="Calibri" panose="020F0502020204030204" pitchFamily="34" charset="0"/>
                <a:cs typeface="Arial" panose="020B0604020202020204" pitchFamily="34" charset="0"/>
              </a:rPr>
              <a:t>T</a:t>
            </a:r>
            <a:r>
              <a:rPr lang="en-US" sz="1200" b="1" kern="100" dirty="0">
                <a:effectLst/>
                <a:latin typeface="Arial" panose="020B0604020202020204" pitchFamily="34" charset="0"/>
                <a:ea typeface="Calibri" panose="020F0502020204030204" pitchFamily="34" charset="0"/>
                <a:cs typeface="Arial" panose="020B0604020202020204" pitchFamily="34" charset="0"/>
              </a:rPr>
              <a:t>his is an overall timeline for the Move Illinois and Bridging the Future capital programs.  Starting this year, there will be a three-year overlap between </a:t>
            </a:r>
            <a:r>
              <a:rPr lang="en-US" sz="1200" b="1" i="1" kern="100" dirty="0">
                <a:effectLst/>
                <a:latin typeface="Arial" panose="020B0604020202020204" pitchFamily="34" charset="0"/>
                <a:ea typeface="Calibri" panose="020F0502020204030204" pitchFamily="34" charset="0"/>
                <a:cs typeface="Arial" panose="020B0604020202020204" pitchFamily="34" charset="0"/>
              </a:rPr>
              <a:t>Move Illinois</a:t>
            </a:r>
            <a:r>
              <a:rPr lang="en-US" sz="1200" b="1" kern="100" dirty="0">
                <a:effectLst/>
                <a:latin typeface="Arial" panose="020B0604020202020204" pitchFamily="34" charset="0"/>
                <a:ea typeface="Calibri" panose="020F0502020204030204" pitchFamily="34" charset="0"/>
                <a:cs typeface="Arial" panose="020B0604020202020204" pitchFamily="34" charset="0"/>
              </a:rPr>
              <a:t> and Bridging the Future.  Move Illinois is scheduled through 2027 while Bridging the Future is scheduled through 2031.  </a:t>
            </a:r>
          </a:p>
          <a:p>
            <a:pPr marL="0" marR="0" algn="just">
              <a:lnSpc>
                <a:spcPct val="107000"/>
              </a:lnSpc>
              <a:spcBef>
                <a:spcPts val="0"/>
              </a:spcBef>
            </a:pP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pPr>
            <a:r>
              <a:rPr lang="en-US" sz="1200" kern="100" dirty="0">
                <a:effectLst/>
                <a:latin typeface="Arial" panose="020B0604020202020204" pitchFamily="34" charset="0"/>
                <a:ea typeface="Calibri" panose="020F0502020204030204" pitchFamily="34" charset="0"/>
                <a:cs typeface="Arial" panose="020B0604020202020204" pitchFamily="34" charset="0"/>
              </a:rPr>
              <a:t>The pressure is on for us to execute on all the current and future opportunities you will learn about today, but if the success of </a:t>
            </a:r>
            <a:r>
              <a:rPr lang="en-US" sz="1200" i="1" kern="100" dirty="0">
                <a:effectLst/>
                <a:latin typeface="Arial" panose="020B0604020202020204" pitchFamily="34" charset="0"/>
                <a:ea typeface="Calibri" panose="020F0502020204030204" pitchFamily="34" charset="0"/>
                <a:cs typeface="Arial" panose="020B0604020202020204" pitchFamily="34" charset="0"/>
              </a:rPr>
              <a:t>Move Illinois </a:t>
            </a:r>
            <a:r>
              <a:rPr lang="en-US" sz="1200" kern="100" dirty="0">
                <a:effectLst/>
                <a:latin typeface="Arial" panose="020B0604020202020204" pitchFamily="34" charset="0"/>
                <a:ea typeface="Calibri" panose="020F0502020204030204" pitchFamily="34" charset="0"/>
                <a:cs typeface="Arial" panose="020B0604020202020204" pitchFamily="34" charset="0"/>
              </a:rPr>
              <a:t>thus far is any indication, we at the Tollway are up to the task.</a:t>
            </a:r>
          </a:p>
          <a:p>
            <a:pPr marL="0" marR="0" algn="just">
              <a:lnSpc>
                <a:spcPct val="107000"/>
              </a:lnSpc>
              <a:spcBef>
                <a:spcPts val="0"/>
              </a:spcBef>
            </a:pP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800"/>
              </a:spcAft>
            </a:pPr>
            <a:r>
              <a:rPr lang="en-US" sz="1200" kern="100" dirty="0">
                <a:effectLst/>
                <a:latin typeface="Arial" panose="020B0604020202020204" pitchFamily="34" charset="0"/>
                <a:ea typeface="Calibri" panose="020F0502020204030204" pitchFamily="34" charset="0"/>
                <a:cs typeface="Arial" panose="020B0604020202020204" pitchFamily="34" charset="0"/>
              </a:rPr>
              <a:t>We look forward to wrapping up </a:t>
            </a:r>
            <a:r>
              <a:rPr lang="en-US" sz="1200" i="1" kern="100" dirty="0">
                <a:effectLst/>
                <a:latin typeface="Arial" panose="020B0604020202020204" pitchFamily="34" charset="0"/>
                <a:ea typeface="Calibri" panose="020F0502020204030204" pitchFamily="34" charset="0"/>
                <a:cs typeface="Arial" panose="020B0604020202020204" pitchFamily="34" charset="0"/>
              </a:rPr>
              <a:t>Move Illinois </a:t>
            </a:r>
            <a:r>
              <a:rPr lang="en-US" sz="1200" kern="100" dirty="0">
                <a:effectLst/>
                <a:latin typeface="Arial" panose="020B0604020202020204" pitchFamily="34" charset="0"/>
                <a:ea typeface="Calibri" panose="020F0502020204030204" pitchFamily="34" charset="0"/>
                <a:cs typeface="Arial" panose="020B0604020202020204" pitchFamily="34" charset="0"/>
              </a:rPr>
              <a:t>over the next three years and bring its momentum into the new Bridging the Future program.</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a:spcAft>
                <a:spcPts val="600"/>
              </a:spcAft>
            </a:pPr>
            <a:r>
              <a:rPr lang="en-US" sz="1200" dirty="0">
                <a:latin typeface="Arial" panose="020B0604020202020204" pitchFamily="34" charset="0"/>
                <a:ea typeface="Calibri" panose="020F0502020204030204" pitchFamily="34" charset="0"/>
                <a:cs typeface="Arial" panose="020B0604020202020204" pitchFamily="34" charset="0"/>
              </a:rPr>
              <a:t> </a:t>
            </a:r>
          </a:p>
          <a:p>
            <a:pPr>
              <a:spcAft>
                <a:spcPts val="600"/>
              </a:spcAft>
            </a:pPr>
            <a:endParaRPr lang="en-US" sz="1200" b="1"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BF042BE-AAFE-49F9-995B-D31EB0CD2805}" type="slidenum">
              <a:rPr lang="en-US" smtClean="0"/>
              <a:t>2</a:t>
            </a:fld>
            <a:endParaRPr lang="en-US"/>
          </a:p>
        </p:txBody>
      </p:sp>
    </p:spTree>
    <p:extLst>
      <p:ext uri="{BB962C8B-B14F-4D97-AF65-F5344CB8AC3E}">
        <p14:creationId xmlns:p14="http://schemas.microsoft.com/office/powerpoint/2010/main" val="302158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Bridging the Future is a $2 billion, seven-year capital plan approved by the Board in December 2024. </a:t>
            </a:r>
          </a:p>
          <a:p>
            <a:pPr marL="182880" indent="-182880">
              <a:lnSpc>
                <a:spcPct val="110000"/>
              </a:lnSpc>
              <a:spcBef>
                <a:spcPts val="0"/>
              </a:spcBef>
              <a:spcAft>
                <a:spcPts val="1200"/>
              </a:spcAft>
              <a:buClr>
                <a:srgbClr val="00B050"/>
              </a:buClr>
              <a:buFont typeface="Arial" panose="020B0604020202020204" pitchFamily="34" charset="0"/>
              <a:buChar char="•"/>
            </a:pPr>
            <a:r>
              <a:rPr lang="en-US" sz="1200" b="0" dirty="0">
                <a:solidFill>
                  <a:schemeClr val="tx1">
                    <a:lumMod val="85000"/>
                    <a:lumOff val="15000"/>
                  </a:schemeClr>
                </a:solidFill>
                <a:latin typeface="Aptos" panose="020B0004020202020204" pitchFamily="34" charset="0"/>
              </a:rPr>
              <a:t>Addresses system needs and infrastructure modernization</a:t>
            </a:r>
          </a:p>
          <a:p>
            <a:pPr marL="182880" indent="-182880">
              <a:lnSpc>
                <a:spcPct val="110000"/>
              </a:lnSpc>
              <a:spcBef>
                <a:spcPts val="0"/>
              </a:spcBef>
              <a:spcAft>
                <a:spcPts val="1200"/>
              </a:spcAft>
              <a:buClr>
                <a:srgbClr val="00B050"/>
              </a:buClr>
              <a:buFont typeface="Arial" panose="020B0604020202020204" pitchFamily="34" charset="0"/>
              <a:buChar char="•"/>
            </a:pPr>
            <a:r>
              <a:rPr lang="en-US" sz="1200" b="0" dirty="0">
                <a:solidFill>
                  <a:schemeClr val="tx1">
                    <a:lumMod val="85000"/>
                    <a:lumOff val="15000"/>
                  </a:schemeClr>
                </a:solidFill>
                <a:latin typeface="Aptos" panose="020B0004020202020204" pitchFamily="34" charset="0"/>
              </a:rPr>
              <a:t>Built on feedback gathered through next capital planning outreach </a:t>
            </a:r>
          </a:p>
          <a:p>
            <a:pPr marL="182880" indent="-182880">
              <a:lnSpc>
                <a:spcPct val="110000"/>
              </a:lnSpc>
              <a:spcBef>
                <a:spcPts val="0"/>
              </a:spcBef>
              <a:spcAft>
                <a:spcPts val="1200"/>
              </a:spcAft>
              <a:buClr>
                <a:srgbClr val="00B050"/>
              </a:buClr>
              <a:buFont typeface="Arial" panose="020B0604020202020204" pitchFamily="34" charset="0"/>
              <a:buChar char="•"/>
            </a:pPr>
            <a:r>
              <a:rPr lang="en-US" sz="1200" b="0" dirty="0">
                <a:solidFill>
                  <a:schemeClr val="tx1">
                    <a:lumMod val="85000"/>
                    <a:lumOff val="15000"/>
                  </a:schemeClr>
                </a:solidFill>
                <a:latin typeface="Aptos" panose="020B0004020202020204" pitchFamily="34" charset="0"/>
              </a:rPr>
              <a:t>Serves as a bridge between </a:t>
            </a:r>
            <a:r>
              <a:rPr lang="en-US" sz="1200" b="0" i="1" dirty="0">
                <a:solidFill>
                  <a:schemeClr val="tx1">
                    <a:lumMod val="85000"/>
                    <a:lumOff val="15000"/>
                  </a:schemeClr>
                </a:solidFill>
                <a:latin typeface="Aptos" panose="020B0004020202020204" pitchFamily="34" charset="0"/>
              </a:rPr>
              <a:t>Move Illinois </a:t>
            </a:r>
            <a:r>
              <a:rPr lang="en-US" sz="1200" b="0" dirty="0">
                <a:solidFill>
                  <a:schemeClr val="tx1">
                    <a:lumMod val="85000"/>
                    <a:lumOff val="15000"/>
                  </a:schemeClr>
                </a:solidFill>
                <a:latin typeface="Aptos" panose="020B0004020202020204" pitchFamily="34" charset="0"/>
              </a:rPr>
              <a:t>and the next major capital program</a:t>
            </a:r>
          </a:p>
          <a:p>
            <a:pPr marL="182880" indent="-182880">
              <a:lnSpc>
                <a:spcPct val="110000"/>
              </a:lnSpc>
              <a:spcBef>
                <a:spcPts val="0"/>
              </a:spcBef>
              <a:spcAft>
                <a:spcPts val="1200"/>
              </a:spcAft>
              <a:buClr>
                <a:srgbClr val="00B050"/>
              </a:buClr>
              <a:buFont typeface="Arial" panose="020B0604020202020204" pitchFamily="34" charset="0"/>
              <a:buChar char="•"/>
            </a:pPr>
            <a:endParaRPr lang="en-US" sz="1200" b="0" dirty="0">
              <a:solidFill>
                <a:schemeClr val="tx1">
                  <a:lumMod val="85000"/>
                  <a:lumOff val="15000"/>
                </a:schemeClr>
              </a:solidFill>
              <a:latin typeface="Aptos" panose="020B0004020202020204" pitchFamily="34" charset="0"/>
            </a:endParaRPr>
          </a:p>
          <a:p>
            <a:pPr marL="0" indent="0">
              <a:lnSpc>
                <a:spcPct val="110000"/>
              </a:lnSpc>
              <a:spcBef>
                <a:spcPts val="0"/>
              </a:spcBef>
              <a:spcAft>
                <a:spcPts val="1200"/>
              </a:spcAft>
              <a:buClr>
                <a:srgbClr val="00B050"/>
              </a:buClr>
              <a:buFontTx/>
              <a:buNone/>
            </a:pPr>
            <a:r>
              <a:rPr lang="en-US" sz="1200" b="1" dirty="0">
                <a:solidFill>
                  <a:schemeClr val="tx1">
                    <a:lumMod val="85000"/>
                    <a:lumOff val="15000"/>
                  </a:schemeClr>
                </a:solidFill>
                <a:latin typeface="Aptos" panose="020B0004020202020204" pitchFamily="34" charset="0"/>
              </a:rPr>
              <a:t>4 Key Themes:</a:t>
            </a:r>
          </a:p>
          <a:p>
            <a:pPr marL="171450" indent="-171450">
              <a:lnSpc>
                <a:spcPct val="110000"/>
              </a:lnSpc>
              <a:spcBef>
                <a:spcPts val="0"/>
              </a:spcBef>
              <a:spcAft>
                <a:spcPts val="1200"/>
              </a:spcAft>
              <a:buClr>
                <a:srgbClr val="00B050"/>
              </a:buClr>
              <a:buFont typeface="Arial" panose="020B0604020202020204" pitchFamily="34" charset="0"/>
              <a:buChar char="•"/>
            </a:pPr>
            <a:r>
              <a:rPr lang="en-US" sz="1200" b="0" dirty="0">
                <a:solidFill>
                  <a:schemeClr val="tx1">
                    <a:lumMod val="85000"/>
                    <a:lumOff val="15000"/>
                  </a:schemeClr>
                </a:solidFill>
                <a:latin typeface="Aptos" panose="020B0004020202020204" pitchFamily="34" charset="0"/>
              </a:rPr>
              <a:t>Connecting infrastructure – </a:t>
            </a:r>
            <a:r>
              <a:rPr lang="en-US" sz="1200" i="1" dirty="0">
                <a:latin typeface="+mj-lt"/>
              </a:rPr>
              <a:t>Improving system access and interconnectivity</a:t>
            </a:r>
            <a:endParaRPr lang="en-US" sz="1200" b="0" dirty="0">
              <a:solidFill>
                <a:schemeClr val="tx1">
                  <a:lumMod val="85000"/>
                  <a:lumOff val="15000"/>
                </a:schemeClr>
              </a:solidFill>
              <a:latin typeface="Aptos" panose="020B0004020202020204" pitchFamily="34" charset="0"/>
            </a:endParaRPr>
          </a:p>
          <a:p>
            <a:pPr marL="171450" indent="-171450">
              <a:lnSpc>
                <a:spcPct val="110000"/>
              </a:lnSpc>
              <a:spcBef>
                <a:spcPts val="0"/>
              </a:spcBef>
              <a:spcAft>
                <a:spcPts val="1200"/>
              </a:spcAft>
              <a:buClr>
                <a:srgbClr val="00B050"/>
              </a:buClr>
              <a:buFont typeface="Arial" panose="020B0604020202020204" pitchFamily="34" charset="0"/>
              <a:buChar char="•"/>
            </a:pPr>
            <a:r>
              <a:rPr lang="en-US" sz="1200" b="0" dirty="0">
                <a:solidFill>
                  <a:schemeClr val="tx1">
                    <a:lumMod val="85000"/>
                    <a:lumOff val="15000"/>
                  </a:schemeClr>
                </a:solidFill>
                <a:latin typeface="Aptos" panose="020B0004020202020204" pitchFamily="34" charset="0"/>
              </a:rPr>
              <a:t>Improving mobility – </a:t>
            </a:r>
            <a:r>
              <a:rPr lang="en-US" sz="1200" i="1" dirty="0">
                <a:latin typeface="+mj-lt"/>
              </a:rPr>
              <a:t>Expanding capacity and reducing congestion</a:t>
            </a:r>
            <a:endParaRPr lang="en-US" sz="1200" b="0" dirty="0">
              <a:solidFill>
                <a:schemeClr val="tx1">
                  <a:lumMod val="85000"/>
                  <a:lumOff val="15000"/>
                </a:schemeClr>
              </a:solidFill>
              <a:latin typeface="Aptos" panose="020B0004020202020204" pitchFamily="34" charset="0"/>
            </a:endParaRPr>
          </a:p>
          <a:p>
            <a:pPr marL="171450" marR="0" lvl="0" indent="-171450" algn="l" defTabSz="914400" rtl="0" eaLnBrk="1" fontAlgn="auto" latinLnBrk="0" hangingPunct="1">
              <a:lnSpc>
                <a:spcPct val="110000"/>
              </a:lnSpc>
              <a:spcBef>
                <a:spcPts val="0"/>
              </a:spcBef>
              <a:spcAft>
                <a:spcPts val="1200"/>
              </a:spcAft>
              <a:buClr>
                <a:srgbClr val="00B050"/>
              </a:buClr>
              <a:buSzTx/>
              <a:buFont typeface="Arial" panose="020B0604020202020204" pitchFamily="34" charset="0"/>
              <a:buChar char="•"/>
              <a:tabLst/>
              <a:defRPr/>
            </a:pPr>
            <a:r>
              <a:rPr lang="en-US" sz="1200" b="0" dirty="0">
                <a:solidFill>
                  <a:schemeClr val="tx1">
                    <a:lumMod val="85000"/>
                    <a:lumOff val="15000"/>
                  </a:schemeClr>
                </a:solidFill>
                <a:latin typeface="Aptos" panose="020B0004020202020204" pitchFamily="34" charset="0"/>
              </a:rPr>
              <a:t>Modernizing the system - </a:t>
            </a:r>
            <a:r>
              <a:rPr lang="en-US" sz="1200" i="1" dirty="0">
                <a:latin typeface="+mj-lt"/>
              </a:rPr>
              <a:t>Strengthening infrastructure and upgrading facilities</a:t>
            </a:r>
            <a:endParaRPr lang="en-US" sz="1200" b="0" dirty="0">
              <a:solidFill>
                <a:schemeClr val="tx1">
                  <a:lumMod val="85000"/>
                  <a:lumOff val="15000"/>
                </a:schemeClr>
              </a:solidFill>
              <a:latin typeface="Aptos" panose="020B0004020202020204" pitchFamily="34" charset="0"/>
            </a:endParaRPr>
          </a:p>
          <a:p>
            <a:pPr marL="171450" indent="-171450">
              <a:lnSpc>
                <a:spcPct val="110000"/>
              </a:lnSpc>
              <a:spcBef>
                <a:spcPts val="0"/>
              </a:spcBef>
              <a:spcAft>
                <a:spcPts val="1200"/>
              </a:spcAft>
              <a:buClr>
                <a:srgbClr val="00B050"/>
              </a:buClr>
              <a:buFont typeface="Arial" panose="020B0604020202020204" pitchFamily="34" charset="0"/>
              <a:buChar char="•"/>
            </a:pPr>
            <a:r>
              <a:rPr lang="en-US" sz="1200" b="0" dirty="0">
                <a:solidFill>
                  <a:schemeClr val="tx1">
                    <a:lumMod val="85000"/>
                    <a:lumOff val="15000"/>
                  </a:schemeClr>
                </a:solidFill>
                <a:latin typeface="Aptos" panose="020B0004020202020204" pitchFamily="34" charset="0"/>
              </a:rPr>
              <a:t>Preparing for tomorrow – </a:t>
            </a:r>
            <a:r>
              <a:rPr lang="en-US" sz="1200" i="1" dirty="0">
                <a:latin typeface="+mj-lt"/>
              </a:rPr>
              <a:t>Exploring and implementing new technologies</a:t>
            </a:r>
            <a:endParaRPr lang="en-US" sz="1200" b="0" dirty="0">
              <a:solidFill>
                <a:schemeClr val="tx1">
                  <a:lumMod val="85000"/>
                  <a:lumOff val="15000"/>
                </a:schemeClr>
              </a:solidFill>
              <a:latin typeface="Aptos" panose="020B0004020202020204" pitchFamily="34" charset="0"/>
            </a:endParaRPr>
          </a:p>
          <a:p>
            <a:pPr marL="182880" indent="-182880">
              <a:lnSpc>
                <a:spcPct val="110000"/>
              </a:lnSpc>
              <a:spcBef>
                <a:spcPts val="0"/>
              </a:spcBef>
              <a:spcAft>
                <a:spcPts val="1200"/>
              </a:spcAft>
              <a:buClr>
                <a:srgbClr val="00B050"/>
              </a:buClr>
              <a:buFont typeface="Arial" panose="020B0604020202020204" pitchFamily="34" charset="0"/>
              <a:buChar char="•"/>
            </a:pPr>
            <a:endParaRPr lang="en-US" sz="1200" b="0" dirty="0">
              <a:solidFill>
                <a:schemeClr val="tx1">
                  <a:lumMod val="85000"/>
                  <a:lumOff val="15000"/>
                </a:schemeClr>
              </a:solidFill>
              <a:latin typeface="Aptos" panose="020B0004020202020204" pitchFamily="34"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BF042BE-AAFE-49F9-995B-D31EB0CD2805}" type="slidenum">
              <a:rPr lang="en-US" smtClean="0"/>
              <a:t>3</a:t>
            </a:fld>
            <a:endParaRPr lang="en-US"/>
          </a:p>
        </p:txBody>
      </p:sp>
    </p:spTree>
    <p:extLst>
      <p:ext uri="{BB962C8B-B14F-4D97-AF65-F5344CB8AC3E}">
        <p14:creationId xmlns:p14="http://schemas.microsoft.com/office/powerpoint/2010/main" val="302158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Contracts Advertised:</a:t>
            </a:r>
          </a:p>
          <a:p>
            <a:pPr indent="-182880">
              <a:buClr>
                <a:srgbClr val="94C7F6"/>
              </a:buClr>
              <a:buSzPct val="75000"/>
              <a:buFont typeface="Arial" panose="020B0604020202020204" pitchFamily="34" charset="0"/>
              <a:buChar char="•"/>
            </a:pPr>
            <a:r>
              <a:rPr lang="en-US" sz="1200" dirty="0">
                <a:solidFill>
                  <a:schemeClr val="bg1"/>
                </a:solidFill>
              </a:rPr>
              <a:t>Master Planning for I-355/I-88 interchange Improvements</a:t>
            </a:r>
          </a:p>
          <a:p>
            <a:pPr indent="-182880">
              <a:buClr>
                <a:srgbClr val="94C7F6"/>
              </a:buClr>
              <a:buSzPct val="75000"/>
              <a:buFont typeface="Arial" panose="020B0604020202020204" pitchFamily="34" charset="0"/>
              <a:buChar char="•"/>
            </a:pPr>
            <a:r>
              <a:rPr lang="en-US" sz="1200" dirty="0">
                <a:solidFill>
                  <a:schemeClr val="bg1"/>
                </a:solidFill>
              </a:rPr>
              <a:t>Design for IL Route 390 from Lake Street to County Farm Road</a:t>
            </a:r>
          </a:p>
          <a:p>
            <a:pPr indent="-182880">
              <a:buClr>
                <a:srgbClr val="94C7F6"/>
              </a:buClr>
              <a:buSzPct val="75000"/>
              <a:buFont typeface="Arial" panose="020B0604020202020204" pitchFamily="34" charset="0"/>
              <a:buChar char="•"/>
            </a:pPr>
            <a:r>
              <a:rPr lang="en-US" sz="1200" dirty="0">
                <a:solidFill>
                  <a:schemeClr val="bg1"/>
                </a:solidFill>
              </a:rPr>
              <a:t>Two contracts for design for bridge reconstruction along I-294</a:t>
            </a:r>
          </a:p>
          <a:p>
            <a:pPr indent="-182880">
              <a:buClr>
                <a:srgbClr val="94C7F6"/>
              </a:buClr>
              <a:buSzPct val="75000"/>
              <a:buFont typeface="Arial" panose="020B0604020202020204" pitchFamily="34" charset="0"/>
              <a:buChar char="•"/>
            </a:pPr>
            <a:r>
              <a:rPr lang="en-US" sz="1200" dirty="0">
                <a:solidFill>
                  <a:schemeClr val="bg1"/>
                </a:solidFill>
              </a:rPr>
              <a:t>Three contracts for design for railroad bridge reconstruction along I-294 and I-88</a:t>
            </a:r>
          </a:p>
          <a:p>
            <a:pPr indent="-182880">
              <a:buClr>
                <a:srgbClr val="94C7F6"/>
              </a:buClr>
              <a:buSzPct val="75000"/>
              <a:buFont typeface="Arial" panose="020B0604020202020204" pitchFamily="34" charset="0"/>
              <a:buChar char="•"/>
            </a:pPr>
            <a:r>
              <a:rPr lang="en-US" sz="1200" dirty="0">
                <a:solidFill>
                  <a:schemeClr val="bg1"/>
                </a:solidFill>
              </a:rPr>
              <a:t>Four contracts for design for Tier 2 plaza improvements</a:t>
            </a:r>
          </a:p>
          <a:p>
            <a:pPr indent="-182880">
              <a:buClr>
                <a:srgbClr val="94C7F6"/>
              </a:buClr>
              <a:buSzPct val="75000"/>
              <a:buFont typeface="Arial" panose="020B0604020202020204" pitchFamily="34" charset="0"/>
              <a:buChar char="•"/>
            </a:pPr>
            <a:r>
              <a:rPr lang="en-US" sz="1200" dirty="0">
                <a:solidFill>
                  <a:schemeClr val="bg1"/>
                </a:solidFill>
              </a:rPr>
              <a:t>Design for roadway and bridge rehabilitation along I-90</a:t>
            </a:r>
          </a:p>
          <a:p>
            <a:pPr indent="-182880">
              <a:buClr>
                <a:srgbClr val="94C7F6"/>
              </a:buClr>
              <a:buSzPct val="75000"/>
              <a:buFont typeface="Arial" panose="020B0604020202020204" pitchFamily="34" charset="0"/>
              <a:buChar char="•"/>
            </a:pPr>
            <a:r>
              <a:rPr lang="en-US" sz="1200" dirty="0">
                <a:solidFill>
                  <a:schemeClr val="bg1"/>
                </a:solidFill>
              </a:rPr>
              <a:t>Two contracts for construction management along I-294</a:t>
            </a:r>
          </a:p>
          <a:p>
            <a:pPr indent="-182880">
              <a:buClr>
                <a:srgbClr val="94C7F6"/>
              </a:buClr>
              <a:buSzPct val="75000"/>
              <a:buFont typeface="Arial" panose="020B0604020202020204" pitchFamily="34" charset="0"/>
              <a:buChar char="•"/>
            </a:pPr>
            <a:endParaRPr lang="en-US" sz="1200" dirty="0">
              <a:solidFill>
                <a:schemeClr val="bg1"/>
              </a:solidFill>
            </a:endParaRPr>
          </a:p>
          <a:p>
            <a:pPr marL="0" indent="0">
              <a:buClr>
                <a:srgbClr val="94C7F6"/>
              </a:buClr>
              <a:buSzPct val="75000"/>
              <a:buFontTx/>
              <a:buNone/>
            </a:pPr>
            <a:r>
              <a:rPr lang="en-US" sz="1200" b="1" dirty="0">
                <a:solidFill>
                  <a:schemeClr val="bg1"/>
                </a:solidFill>
              </a:rPr>
              <a:t>Upcoming Contracts</a:t>
            </a:r>
          </a:p>
          <a:p>
            <a:pPr indent="-182880">
              <a:buClr>
                <a:srgbClr val="94C7F6"/>
              </a:buClr>
              <a:buSzPct val="75000"/>
              <a:buFont typeface="Arial" panose="020B0604020202020204" pitchFamily="34" charset="0"/>
              <a:buChar char="•"/>
            </a:pPr>
            <a:r>
              <a:rPr lang="en-US" sz="1200" dirty="0">
                <a:solidFill>
                  <a:schemeClr val="bg1"/>
                </a:solidFill>
              </a:rPr>
              <a:t>Design for in-road electric vehicle charging</a:t>
            </a:r>
          </a:p>
          <a:p>
            <a:pPr indent="-182880">
              <a:buClr>
                <a:srgbClr val="94C7F6"/>
              </a:buClr>
              <a:buSzPct val="75000"/>
              <a:buFont typeface="Arial" panose="020B0604020202020204" pitchFamily="34" charset="0"/>
              <a:buChar char="•"/>
            </a:pPr>
            <a:r>
              <a:rPr lang="en-US" sz="1200" dirty="0">
                <a:solidFill>
                  <a:schemeClr val="bg1"/>
                </a:solidFill>
              </a:rPr>
              <a:t>Four contracts for design of roadway widening along I-88, I-94 and I-355</a:t>
            </a:r>
          </a:p>
          <a:p>
            <a:pPr indent="-182880">
              <a:buClr>
                <a:srgbClr val="94C7F6"/>
              </a:buClr>
              <a:buSzPct val="75000"/>
              <a:buFont typeface="Arial" panose="020B0604020202020204" pitchFamily="34" charset="0"/>
              <a:buChar char="•"/>
            </a:pPr>
            <a:r>
              <a:rPr lang="en-US" sz="1200" dirty="0">
                <a:solidFill>
                  <a:schemeClr val="bg1"/>
                </a:solidFill>
              </a:rPr>
              <a:t>Two contracts for bridge reconstruction along I-94</a:t>
            </a:r>
          </a:p>
          <a:p>
            <a:pPr indent="-182880">
              <a:buClr>
                <a:srgbClr val="94C7F6"/>
              </a:buClr>
              <a:buSzPct val="75000"/>
              <a:buFont typeface="Arial" panose="020B0604020202020204" pitchFamily="34" charset="0"/>
              <a:buChar char="•"/>
            </a:pPr>
            <a:r>
              <a:rPr lang="en-US" sz="1200" dirty="0">
                <a:solidFill>
                  <a:schemeClr val="bg1"/>
                </a:solidFill>
              </a:rPr>
              <a:t>Design for fiber optic improvements</a:t>
            </a:r>
          </a:p>
          <a:p>
            <a:pPr indent="-182880">
              <a:buClr>
                <a:srgbClr val="94C7F6"/>
              </a:buClr>
              <a:buSzPct val="75000"/>
              <a:buFont typeface="Arial" panose="020B0604020202020204" pitchFamily="34" charset="0"/>
              <a:buChar char="•"/>
            </a:pPr>
            <a:r>
              <a:rPr lang="en-US" sz="1200" dirty="0">
                <a:solidFill>
                  <a:schemeClr val="bg1"/>
                </a:solidFill>
              </a:rPr>
              <a:t>Two contracts for construction management for bridge rehabilitation along I-88</a:t>
            </a:r>
          </a:p>
          <a:p>
            <a:pPr marL="285750" indent="-365760">
              <a:buClr>
                <a:srgbClr val="94C7F6"/>
              </a:buClr>
              <a:buSzPct val="75000"/>
              <a:buFont typeface="Arial" panose="020B0604020202020204" pitchFamily="34" charset="0"/>
              <a:buChar char="•"/>
            </a:pPr>
            <a:endParaRPr lang="en-US" sz="1200" dirty="0">
              <a:solidFill>
                <a:schemeClr val="bg1"/>
              </a:solidFill>
            </a:endParaRPr>
          </a:p>
          <a:p>
            <a:pPr marL="285750" indent="-365760">
              <a:buClr>
                <a:srgbClr val="94C7F6"/>
              </a:buClr>
              <a:buSzPct val="75000"/>
              <a:buFont typeface="Arial" panose="020B0604020202020204" pitchFamily="34" charset="0"/>
              <a:buChar char="•"/>
            </a:pPr>
            <a:endParaRPr lang="en-US" sz="1200" dirty="0">
              <a:solidFill>
                <a:schemeClr val="bg1"/>
              </a:solidFill>
            </a:endParaRPr>
          </a:p>
          <a:p>
            <a:pPr marL="285750" indent="-365760">
              <a:buClr>
                <a:srgbClr val="94C7F6"/>
              </a:buClr>
              <a:buSzPct val="75000"/>
              <a:buFont typeface="Arial" panose="020B0604020202020204" pitchFamily="34" charset="0"/>
              <a:buChar char="•"/>
            </a:pPr>
            <a:endParaRPr lang="en-US" sz="1200" dirty="0">
              <a:solidFill>
                <a:schemeClr val="bg1"/>
              </a:solidFill>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BF042BE-AAFE-49F9-995B-D31EB0CD2805}" type="slidenum">
              <a:rPr lang="en-US" smtClean="0"/>
              <a:t>4</a:t>
            </a:fld>
            <a:endParaRPr lang="en-US"/>
          </a:p>
        </p:txBody>
      </p:sp>
    </p:spTree>
    <p:extLst>
      <p:ext uri="{BB962C8B-B14F-4D97-AF65-F5344CB8AC3E}">
        <p14:creationId xmlns:p14="http://schemas.microsoft.com/office/powerpoint/2010/main" val="592691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11 contracts worth $90 million scheduled to advertise in 2025</a:t>
            </a:r>
          </a:p>
          <a:p>
            <a:endParaRPr lang="en-US" b="1" dirty="0"/>
          </a:p>
          <a:p>
            <a:r>
              <a:rPr lang="en-US" b="1" dirty="0"/>
              <a:t>Contracts Advertised</a:t>
            </a:r>
          </a:p>
          <a:p>
            <a:pPr marL="274320" indent="-274320">
              <a:spcAft>
                <a:spcPts val="600"/>
              </a:spcAft>
              <a:buClr>
                <a:srgbClr val="94C7F6"/>
              </a:buClr>
              <a:buSzPct val="75000"/>
              <a:buFont typeface="Arial" panose="020B0604020202020204" pitchFamily="34" charset="0"/>
              <a:buChar char="•"/>
            </a:pPr>
            <a:r>
              <a:rPr lang="en-US" sz="1200" dirty="0">
                <a:solidFill>
                  <a:schemeClr val="bg1"/>
                </a:solidFill>
              </a:rPr>
              <a:t>2013: I-294 Drainage Improvements at 75th Street Interchange*</a:t>
            </a:r>
          </a:p>
          <a:p>
            <a:pPr marL="274320" indent="-274320">
              <a:spcAft>
                <a:spcPts val="600"/>
              </a:spcAft>
              <a:buClr>
                <a:srgbClr val="94C7F6"/>
              </a:buClr>
              <a:buSzPct val="75000"/>
              <a:buFont typeface="Arial" panose="020B0604020202020204" pitchFamily="34" charset="0"/>
              <a:buChar char="•"/>
            </a:pPr>
            <a:r>
              <a:rPr lang="en-US" sz="1200" dirty="0">
                <a:solidFill>
                  <a:schemeClr val="bg1"/>
                </a:solidFill>
              </a:rPr>
              <a:t>2015: I-355 Bridge Rehabilitation over Des Plaines River Valley</a:t>
            </a:r>
          </a:p>
          <a:p>
            <a:pPr marL="274320" indent="-274320">
              <a:spcAft>
                <a:spcPts val="600"/>
              </a:spcAft>
              <a:buClr>
                <a:srgbClr val="94C7F6"/>
              </a:buClr>
              <a:buSzPct val="75000"/>
              <a:buFont typeface="Arial" panose="020B0604020202020204" pitchFamily="34" charset="0"/>
              <a:buChar char="•"/>
            </a:pPr>
            <a:r>
              <a:rPr lang="en-US" sz="1200" dirty="0">
                <a:solidFill>
                  <a:schemeClr val="bg1"/>
                </a:solidFill>
              </a:rPr>
              <a:t>2016: I-294 Landscape Planting Improvements, I-55 to Plainfield Road</a:t>
            </a:r>
          </a:p>
          <a:p>
            <a:pPr marL="274320" indent="-274320">
              <a:spcAft>
                <a:spcPts val="600"/>
              </a:spcAft>
              <a:buClr>
                <a:srgbClr val="94C7F6"/>
              </a:buClr>
              <a:buSzPct val="75000"/>
              <a:buFont typeface="Arial" panose="020B0604020202020204" pitchFamily="34" charset="0"/>
              <a:buChar char="•"/>
            </a:pPr>
            <a:r>
              <a:rPr lang="en-US" sz="1200" dirty="0">
                <a:solidFill>
                  <a:schemeClr val="bg1"/>
                </a:solidFill>
              </a:rPr>
              <a:t>2017: I-294 Landscape Planting Improvements, 95th Street to I-55</a:t>
            </a:r>
          </a:p>
          <a:p>
            <a:pPr marL="274320" indent="-274320">
              <a:spcAft>
                <a:spcPts val="600"/>
              </a:spcAft>
              <a:buClr>
                <a:srgbClr val="94C7F6"/>
              </a:buClr>
              <a:buSzPct val="75000"/>
              <a:buFont typeface="Arial" panose="020B0604020202020204" pitchFamily="34" charset="0"/>
              <a:buChar char="•"/>
            </a:pPr>
            <a:endParaRPr lang="en-US" sz="1200" dirty="0">
              <a:solidFill>
                <a:schemeClr val="bg1"/>
              </a:solidFill>
            </a:endParaRPr>
          </a:p>
          <a:p>
            <a:pPr marL="0" indent="0">
              <a:spcAft>
                <a:spcPts val="600"/>
              </a:spcAft>
              <a:buClr>
                <a:srgbClr val="94C7F6"/>
              </a:buClr>
              <a:buSzPct val="75000"/>
              <a:buFont typeface="Arial" panose="020B0604020202020204" pitchFamily="34" charset="0"/>
              <a:buNone/>
            </a:pPr>
            <a:r>
              <a:rPr lang="en-US" sz="1200" b="1" dirty="0">
                <a:solidFill>
                  <a:schemeClr val="bg1"/>
                </a:solidFill>
              </a:rPr>
              <a:t>*First construction contract scheduled for May Board approval</a:t>
            </a:r>
          </a:p>
          <a:p>
            <a:pPr marL="171450" indent="-171450">
              <a:spcAft>
                <a:spcPts val="600"/>
              </a:spcAft>
              <a:buClr>
                <a:srgbClr val="94C7F6"/>
              </a:buClr>
              <a:buSzPct val="75000"/>
              <a:buFont typeface="Arial" panose="020B0604020202020204" pitchFamily="34" charset="0"/>
              <a:buChar char="•"/>
            </a:pPr>
            <a:r>
              <a:rPr lang="en-US" sz="1200" b="0" dirty="0">
                <a:solidFill>
                  <a:schemeClr val="bg1"/>
                </a:solidFill>
              </a:rPr>
              <a:t>Contract 2013 – I-294 Drainage Improvements at 75</a:t>
            </a:r>
            <a:r>
              <a:rPr lang="en-US" sz="1200" b="0" baseline="30000" dirty="0">
                <a:solidFill>
                  <a:schemeClr val="bg1"/>
                </a:solidFill>
              </a:rPr>
              <a:t>th</a:t>
            </a:r>
            <a:r>
              <a:rPr lang="en-US" sz="1200" b="0" dirty="0">
                <a:solidFill>
                  <a:schemeClr val="bg1"/>
                </a:solidFill>
              </a:rPr>
              <a:t> Street Interchange</a:t>
            </a:r>
          </a:p>
          <a:p>
            <a:pPr marL="171450" indent="-171450">
              <a:spcAft>
                <a:spcPts val="600"/>
              </a:spcAft>
              <a:buClr>
                <a:srgbClr val="94C7F6"/>
              </a:buClr>
              <a:buSzPct val="75000"/>
              <a:buFont typeface="Arial" panose="020B0604020202020204" pitchFamily="34" charset="0"/>
              <a:buChar char="•"/>
            </a:pPr>
            <a:r>
              <a:rPr lang="en-US" sz="1200" b="0" dirty="0">
                <a:solidFill>
                  <a:schemeClr val="bg1"/>
                </a:solidFill>
              </a:rPr>
              <a:t>NTP Anticipated July 2025</a:t>
            </a:r>
          </a:p>
          <a:p>
            <a:pPr marL="171450" indent="-171450">
              <a:spcAft>
                <a:spcPts val="600"/>
              </a:spcAft>
              <a:buClr>
                <a:srgbClr val="94C7F6"/>
              </a:buClr>
              <a:buSzPct val="75000"/>
              <a:buFont typeface="Arial" panose="020B0604020202020204" pitchFamily="34" charset="0"/>
              <a:buChar char="•"/>
            </a:pPr>
            <a:endParaRPr lang="en-US" sz="1200" b="0" dirty="0">
              <a:solidFill>
                <a:schemeClr val="bg1"/>
              </a:solidFill>
            </a:endParaRPr>
          </a:p>
          <a:p>
            <a:pPr marL="0" indent="0">
              <a:spcAft>
                <a:spcPts val="600"/>
              </a:spcAft>
              <a:buClr>
                <a:srgbClr val="94C7F6"/>
              </a:buClr>
              <a:buSzPct val="75000"/>
              <a:buFont typeface="Arial" panose="020B0604020202020204" pitchFamily="34" charset="0"/>
              <a:buNone/>
            </a:pPr>
            <a:r>
              <a:rPr lang="en-US" sz="1200" b="1" dirty="0">
                <a:solidFill>
                  <a:schemeClr val="bg1"/>
                </a:solidFill>
              </a:rPr>
              <a:t>Upcoming Contracts</a:t>
            </a:r>
          </a:p>
          <a:p>
            <a:pPr marL="171450" indent="-171450">
              <a:spcAft>
                <a:spcPts val="600"/>
              </a:spcAft>
              <a:buClr>
                <a:srgbClr val="94C7F6"/>
              </a:buClr>
              <a:buSzPct val="75000"/>
              <a:buFont typeface="Arial" panose="020B0604020202020204" pitchFamily="34" charset="0"/>
              <a:buChar char="•"/>
            </a:pPr>
            <a:r>
              <a:rPr lang="en-US" sz="1200" b="0" dirty="0">
                <a:solidFill>
                  <a:schemeClr val="bg1"/>
                </a:solidFill>
              </a:rPr>
              <a:t>2014: ATMS, ITS and Fiber Installation, North Avenue to Balmoral Avenue</a:t>
            </a:r>
          </a:p>
          <a:p>
            <a:pPr marL="171450" indent="-171450">
              <a:spcAft>
                <a:spcPts val="600"/>
              </a:spcAft>
              <a:buClr>
                <a:srgbClr val="94C7F6"/>
              </a:buClr>
              <a:buSzPct val="75000"/>
              <a:buFont typeface="Arial" panose="020B0604020202020204" pitchFamily="34" charset="0"/>
              <a:buChar char="•"/>
            </a:pPr>
            <a:r>
              <a:rPr lang="en-US" sz="1200" b="0" dirty="0">
                <a:solidFill>
                  <a:schemeClr val="bg1"/>
                </a:solidFill>
              </a:rPr>
              <a:t>I-294 Noise Abatement Wall Installation at Archer Avenue and 71st Place</a:t>
            </a:r>
          </a:p>
          <a:p>
            <a:pPr marL="171450" indent="-171450">
              <a:spcAft>
                <a:spcPts val="600"/>
              </a:spcAft>
              <a:buClr>
                <a:srgbClr val="94C7F6"/>
              </a:buClr>
              <a:buSzPct val="75000"/>
              <a:buFont typeface="Arial" panose="020B0604020202020204" pitchFamily="34" charset="0"/>
              <a:buChar char="•"/>
            </a:pPr>
            <a:r>
              <a:rPr lang="en-US" sz="1200" b="0" dirty="0">
                <a:solidFill>
                  <a:schemeClr val="bg1"/>
                </a:solidFill>
              </a:rPr>
              <a:t>Landscape Planting Improvements,  I-55 to Cermak Rd.</a:t>
            </a:r>
          </a:p>
          <a:p>
            <a:pPr marL="171450" indent="-171450">
              <a:spcAft>
                <a:spcPts val="600"/>
              </a:spcAft>
              <a:buClr>
                <a:srgbClr val="94C7F6"/>
              </a:buClr>
              <a:buSzPct val="75000"/>
              <a:buFont typeface="Arial" panose="020B0604020202020204" pitchFamily="34" charset="0"/>
              <a:buChar char="•"/>
            </a:pPr>
            <a:r>
              <a:rPr lang="en-US" sz="1200" b="0" dirty="0">
                <a:solidFill>
                  <a:schemeClr val="bg1"/>
                </a:solidFill>
              </a:rPr>
              <a:t>Systemwide Bridge Rehabilitation</a:t>
            </a:r>
          </a:p>
          <a:p>
            <a:pPr marL="171450" indent="-171450">
              <a:spcAft>
                <a:spcPts val="600"/>
              </a:spcAft>
              <a:buClr>
                <a:srgbClr val="94C7F6"/>
              </a:buClr>
              <a:buSzPct val="75000"/>
              <a:buFont typeface="Arial" panose="020B0604020202020204" pitchFamily="34" charset="0"/>
              <a:buChar char="•"/>
            </a:pPr>
            <a:r>
              <a:rPr lang="en-US" sz="1200" b="0" dirty="0">
                <a:solidFill>
                  <a:schemeClr val="bg1"/>
                </a:solidFill>
              </a:rPr>
              <a:t>I-88 Bridge Rehabilitation</a:t>
            </a:r>
          </a:p>
          <a:p>
            <a:pPr marL="171450" indent="-171450">
              <a:spcAft>
                <a:spcPts val="600"/>
              </a:spcAft>
              <a:buClr>
                <a:srgbClr val="94C7F6"/>
              </a:buClr>
              <a:buSzPct val="75000"/>
              <a:buFont typeface="Arial" panose="020B0604020202020204" pitchFamily="34" charset="0"/>
              <a:buChar char="•"/>
            </a:pPr>
            <a:r>
              <a:rPr lang="en-US" sz="1200" b="0" dirty="0">
                <a:solidFill>
                  <a:schemeClr val="bg1"/>
                </a:solidFill>
              </a:rPr>
              <a:t>Asphalt Overlay and Pavement Markings, Flagg Creek to Cermak Rd.</a:t>
            </a:r>
          </a:p>
          <a:p>
            <a:pPr marL="171450" indent="-171450">
              <a:spcAft>
                <a:spcPts val="600"/>
              </a:spcAft>
              <a:buClr>
                <a:srgbClr val="94C7F6"/>
              </a:buClr>
              <a:buSzPct val="75000"/>
              <a:buFont typeface="Arial" panose="020B0604020202020204" pitchFamily="34" charset="0"/>
              <a:buChar char="•"/>
            </a:pPr>
            <a:endParaRPr lang="en-US" sz="1200" b="0" dirty="0">
              <a:solidFill>
                <a:schemeClr val="bg1"/>
              </a:solidFill>
            </a:endParaRPr>
          </a:p>
          <a:p>
            <a:pPr marL="0" indent="0">
              <a:spcAft>
                <a:spcPts val="600"/>
              </a:spcAft>
              <a:buClr>
                <a:srgbClr val="94C7F6"/>
              </a:buClr>
              <a:buSzPct val="75000"/>
              <a:buFont typeface="Arial" panose="020B0604020202020204" pitchFamily="34" charset="0"/>
              <a:buNone/>
            </a:pPr>
            <a:endParaRPr lang="en-US" sz="1200" b="0" dirty="0">
              <a:solidFill>
                <a:schemeClr val="bg1"/>
              </a:solidFill>
            </a:endParaRPr>
          </a:p>
          <a:p>
            <a:pPr marL="0" indent="0">
              <a:spcAft>
                <a:spcPts val="600"/>
              </a:spcAft>
              <a:buClr>
                <a:srgbClr val="94C7F6"/>
              </a:buClr>
              <a:buSzPct val="75000"/>
              <a:buFont typeface="Arial" panose="020B0604020202020204" pitchFamily="34" charset="0"/>
              <a:buNone/>
            </a:pPr>
            <a:endParaRPr lang="en-US" sz="1200" b="0" dirty="0">
              <a:solidFill>
                <a:schemeClr val="bg1"/>
              </a:solidFill>
            </a:endParaRPr>
          </a:p>
          <a:p>
            <a:endParaRPr lang="en-US" b="1" dirty="0"/>
          </a:p>
        </p:txBody>
      </p:sp>
      <p:sp>
        <p:nvSpPr>
          <p:cNvPr id="4" name="Slide Number Placeholder 3"/>
          <p:cNvSpPr>
            <a:spLocks noGrp="1"/>
          </p:cNvSpPr>
          <p:nvPr>
            <p:ph type="sldNum" sz="quarter" idx="5"/>
          </p:nvPr>
        </p:nvSpPr>
        <p:spPr/>
        <p:txBody>
          <a:bodyPr/>
          <a:lstStyle/>
          <a:p>
            <a:fld id="{ABF042BE-AAFE-49F9-995B-D31EB0CD2805}" type="slidenum">
              <a:rPr lang="en-US" smtClean="0"/>
              <a:t>5</a:t>
            </a:fld>
            <a:endParaRPr lang="en-US"/>
          </a:p>
        </p:txBody>
      </p:sp>
    </p:spTree>
    <p:extLst>
      <p:ext uri="{BB962C8B-B14F-4D97-AF65-F5344CB8AC3E}">
        <p14:creationId xmlns:p14="http://schemas.microsoft.com/office/powerpoint/2010/main" val="1351534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525463"/>
            <a:ext cx="3251200" cy="1828800"/>
          </a:xfrm>
        </p:spPr>
      </p:sp>
      <p:sp>
        <p:nvSpPr>
          <p:cNvPr id="3" name="Notes Placeholder 2"/>
          <p:cNvSpPr>
            <a:spLocks noGrp="1"/>
          </p:cNvSpPr>
          <p:nvPr>
            <p:ph type="body" idx="1"/>
          </p:nvPr>
        </p:nvSpPr>
        <p:spPr>
          <a:xfrm>
            <a:off x="304800" y="2680572"/>
            <a:ext cx="6324600" cy="5937965"/>
          </a:xfrm>
        </p:spPr>
        <p:txBody>
          <a:bodyPr/>
          <a:lstStyle/>
          <a:p>
            <a:pPr marL="0" marR="0" lvl="0" indent="0" algn="l" defTabSz="914400" rtl="0" eaLnBrk="1" fontAlgn="auto" latinLnBrk="0" hangingPunct="1">
              <a:lnSpc>
                <a:spcPct val="107000"/>
              </a:lnSpc>
              <a:spcBef>
                <a:spcPts val="0"/>
              </a:spcBef>
              <a:spcAft>
                <a:spcPts val="600"/>
              </a:spcAft>
              <a:buClrTx/>
              <a:buSzTx/>
              <a:buFontTx/>
              <a:buNone/>
              <a:tabLst>
                <a:tab pos="457200" algn="l"/>
              </a:tabLst>
              <a:defRPr/>
            </a:pPr>
            <a:r>
              <a:rPr lang="en-US" sz="1400" b="0" i="0" u="none" strike="noStrike" dirty="0">
                <a:solidFill>
                  <a:srgbClr val="000000"/>
                </a:solidFill>
                <a:effectLst/>
                <a:latin typeface="Arial" panose="020B0604020202020204" pitchFamily="34" charset="0"/>
                <a:cs typeface="Arial" panose="020B0604020202020204" pitchFamily="34" charset="0"/>
              </a:rPr>
              <a:t>Next, I want to highlight a project that will begin this year, funded by the Bridging the Future program: a master plan contract for the I-355/I-88 Interchange Project. </a:t>
            </a:r>
            <a:r>
              <a:rPr lang="en-US" sz="1400" b="0" i="0" dirty="0">
                <a:solidFill>
                  <a:srgbClr val="000000"/>
                </a:solidFill>
                <a:effectLst/>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600"/>
              </a:spcAft>
              <a:buClrTx/>
              <a:buSzTx/>
              <a:buFontTx/>
              <a:buNone/>
              <a:tabLst>
                <a:tab pos="457200" algn="l"/>
              </a:tabLst>
              <a:defRPr/>
            </a:pPr>
            <a:br>
              <a:rPr lang="en-US" sz="1400" b="0" i="0" dirty="0">
                <a:solidFill>
                  <a:srgbClr val="000000"/>
                </a:solidFill>
                <a:effectLst/>
                <a:latin typeface="Arial" panose="020B0604020202020204" pitchFamily="34" charset="0"/>
                <a:cs typeface="Arial" panose="020B0604020202020204" pitchFamily="34" charset="0"/>
              </a:rPr>
            </a:br>
            <a:r>
              <a:rPr lang="en-US" sz="1400" b="0" i="0" dirty="0">
                <a:solidFill>
                  <a:srgbClr val="000000"/>
                </a:solidFill>
                <a:effectLst/>
                <a:latin typeface="Arial" panose="020B0604020202020204" pitchFamily="34" charset="0"/>
                <a:cs typeface="Arial" panose="020B0604020202020204" pitchFamily="34" charset="0"/>
              </a:rPr>
              <a:t>​</a:t>
            </a:r>
            <a:r>
              <a:rPr lang="en-US" sz="1400" b="0" i="0" u="none" strike="noStrike" dirty="0">
                <a:solidFill>
                  <a:srgbClr val="000000"/>
                </a:solidFill>
                <a:effectLst/>
                <a:latin typeface="Arial" panose="020B0604020202020204" pitchFamily="34" charset="0"/>
                <a:cs typeface="Arial" panose="020B0604020202020204" pitchFamily="34" charset="0"/>
              </a:rPr>
              <a:t>The Master Plan will develop an overall interchange improvement solution – </a:t>
            </a:r>
            <a:br>
              <a:rPr lang="en-US" sz="1400" b="0" i="0" u="none" strike="noStrike" dirty="0">
                <a:solidFill>
                  <a:srgbClr val="000000"/>
                </a:solidFill>
                <a:effectLst/>
                <a:latin typeface="Arial" panose="020B0604020202020204" pitchFamily="34" charset="0"/>
                <a:cs typeface="Arial" panose="020B0604020202020204" pitchFamily="34" charset="0"/>
              </a:rPr>
            </a:br>
            <a:r>
              <a:rPr lang="en-US" sz="1400" b="0" i="0" u="none" strike="noStrike" dirty="0">
                <a:solidFill>
                  <a:srgbClr val="000000"/>
                </a:solidFill>
                <a:effectLst/>
                <a:latin typeface="Arial" panose="020B0604020202020204" pitchFamily="34" charset="0"/>
                <a:cs typeface="Arial" panose="020B0604020202020204" pitchFamily="34" charset="0"/>
              </a:rPr>
              <a:t>to provide congestion relief, enhance access, improve traffic operations and mobility, and modernize the interchange areas, including six miles of 355 mainline and five miles of I-88​. </a:t>
            </a:r>
            <a:r>
              <a:rPr lang="en-US" sz="1400" b="0" i="0" dirty="0">
                <a:solidFill>
                  <a:srgbClr val="000000"/>
                </a:solidFill>
                <a:effectLst/>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600"/>
              </a:spcAft>
              <a:buClrTx/>
              <a:buSzTx/>
              <a:buFontTx/>
              <a:buNone/>
              <a:tabLst>
                <a:tab pos="457200" algn="l"/>
              </a:tabLst>
              <a:defRPr/>
            </a:pPr>
            <a:br>
              <a:rPr lang="en-US" sz="1400" b="0" i="0" dirty="0">
                <a:solidFill>
                  <a:srgbClr val="000000"/>
                </a:solidFill>
                <a:effectLst/>
                <a:latin typeface="Arial" panose="020B0604020202020204" pitchFamily="34" charset="0"/>
                <a:cs typeface="Arial" panose="020B0604020202020204" pitchFamily="34" charset="0"/>
              </a:rPr>
            </a:br>
            <a:r>
              <a:rPr lang="en-US" sz="1400" b="0" i="0" dirty="0">
                <a:solidFill>
                  <a:srgbClr val="000000"/>
                </a:solidFill>
                <a:effectLst/>
                <a:latin typeface="Arial" panose="020B0604020202020204" pitchFamily="34" charset="0"/>
                <a:cs typeface="Arial" panose="020B0604020202020204" pitchFamily="34" charset="0"/>
              </a:rPr>
              <a:t>​</a:t>
            </a:r>
            <a:r>
              <a:rPr lang="en-US" sz="1400" b="0" i="0" u="none" strike="noStrike" dirty="0">
                <a:solidFill>
                  <a:srgbClr val="000000"/>
                </a:solidFill>
                <a:effectLst/>
                <a:latin typeface="Arial" panose="020B0604020202020204" pitchFamily="34" charset="0"/>
                <a:cs typeface="Arial" panose="020B0604020202020204" pitchFamily="34" charset="0"/>
              </a:rPr>
              <a:t>The master plan contract will lead to several opportunities for those in this room – as the master plan will identify additional design, construction and construction management contracts. One of the deliverables of the master plan is to identify the construction cost estimates, schedule, and contract packaging.</a:t>
            </a:r>
            <a:r>
              <a:rPr lang="en-US" sz="1400" b="0" i="0" dirty="0">
                <a:solidFill>
                  <a:srgbClr val="000000"/>
                </a:solidFill>
                <a:effectLst/>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600"/>
              </a:spcAft>
              <a:buClrTx/>
              <a:buSzTx/>
              <a:buFontTx/>
              <a:buNone/>
              <a:tabLst>
                <a:tab pos="457200" algn="l"/>
              </a:tabLst>
              <a:defRPr/>
            </a:pPr>
            <a:br>
              <a:rPr lang="en-US" sz="1400" b="0" i="0" dirty="0">
                <a:solidFill>
                  <a:srgbClr val="000000"/>
                </a:solidFill>
                <a:effectLst/>
                <a:latin typeface="Arial" panose="020B0604020202020204" pitchFamily="34" charset="0"/>
                <a:cs typeface="Arial" panose="020B0604020202020204" pitchFamily="34" charset="0"/>
              </a:rPr>
            </a:br>
            <a:r>
              <a:rPr lang="en-US" sz="1400" b="0" i="0" dirty="0">
                <a:solidFill>
                  <a:srgbClr val="000000"/>
                </a:solidFill>
                <a:effectLst/>
                <a:latin typeface="Arial" panose="020B0604020202020204" pitchFamily="34" charset="0"/>
                <a:cs typeface="Arial" panose="020B0604020202020204" pitchFamily="34" charset="0"/>
              </a:rPr>
              <a:t>​</a:t>
            </a:r>
            <a:r>
              <a:rPr lang="en-US" sz="1400" b="0" i="0" u="none" strike="noStrike" dirty="0">
                <a:solidFill>
                  <a:srgbClr val="000000"/>
                </a:solidFill>
                <a:effectLst/>
                <a:latin typeface="Arial" panose="020B0604020202020204" pitchFamily="34" charset="0"/>
                <a:cs typeface="Arial" panose="020B0604020202020204" pitchFamily="34" charset="0"/>
              </a:rPr>
              <a:t>This is an essential initiative for the Tollway, as it is one of our system hot spots for congestions. But given the magnitude of the project, it will also require extensive coordination with more than 20 different agencies along the study area, not including the utility firms. </a:t>
            </a:r>
            <a:r>
              <a:rPr lang="en-US" sz="1400" b="0" i="0" dirty="0">
                <a:solidFill>
                  <a:srgbClr val="000000"/>
                </a:solidFill>
                <a:effectLst/>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7000"/>
              </a:lnSpc>
              <a:spcBef>
                <a:spcPts val="0"/>
              </a:spcBef>
              <a:spcAft>
                <a:spcPts val="600"/>
              </a:spcAft>
              <a:buClrTx/>
              <a:buSzTx/>
              <a:buFontTx/>
              <a:buNone/>
              <a:tabLst>
                <a:tab pos="457200" algn="l"/>
              </a:tabLst>
              <a:defRPr/>
            </a:pPr>
            <a:br>
              <a:rPr lang="en-US" sz="1400" b="0" i="0" dirty="0">
                <a:solidFill>
                  <a:srgbClr val="000000"/>
                </a:solidFill>
                <a:effectLst/>
                <a:latin typeface="Arial" panose="020B0604020202020204" pitchFamily="34" charset="0"/>
                <a:cs typeface="Arial" panose="020B0604020202020204" pitchFamily="34" charset="0"/>
              </a:rPr>
            </a:br>
            <a:r>
              <a:rPr lang="en-US" sz="1400" b="0" i="0" dirty="0">
                <a:solidFill>
                  <a:srgbClr val="000000"/>
                </a:solidFill>
                <a:effectLst/>
                <a:latin typeface="Arial" panose="020B0604020202020204" pitchFamily="34" charset="0"/>
                <a:cs typeface="Arial" panose="020B0604020202020204" pitchFamily="34" charset="0"/>
              </a:rPr>
              <a:t>​</a:t>
            </a:r>
            <a:r>
              <a:rPr lang="en-US" sz="1400" b="0" i="0" u="none" strike="noStrike" dirty="0">
                <a:solidFill>
                  <a:srgbClr val="000000"/>
                </a:solidFill>
                <a:effectLst/>
                <a:latin typeface="Arial" panose="020B0604020202020204" pitchFamily="34" charset="0"/>
                <a:cs typeface="Arial" panose="020B0604020202020204" pitchFamily="34" charset="0"/>
              </a:rPr>
              <a:t>By advancing the master plan, we are ensuring that critical work at this interchange is well coordinated, comprehensive and can begin as soon as possible. We look forward to sharing more about this interchange as work progresses.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fld id="{B47B0D51-1F31-41C6-974C-37992E43C00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739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
                <a:ea typeface="Times New Roman" panose="02020603050405020304" pitchFamily="18" charset="0"/>
                <a:cs typeface="Arial" panose="020B0604020202020204" pitchFamily="34" charset="0"/>
              </a:rPr>
              <a:t>One of our initiatives is to address several plazas – examining them for overall health, but also for potential opportunities. This is an important topic, as you’ll see work opportunities related to plazas on PSB 25-1, and we want industry to understand our intent.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
                <a:ea typeface="Times New Roman" panose="02020603050405020304" pitchFamily="18" charset="0"/>
                <a:cs typeface="Arial" panose="020B0604020202020204" pitchFamily="34" charset="0"/>
              </a:rPr>
              <a:t>The goals of our Plaza improvements are to become a barrier-free Tollway system, improve traffic operations, address aging infrastructure, and eliminate roadway obstacles that are no longer necessary with the transition to cashless tolling.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
                <a:ea typeface="Times New Roman" panose="02020603050405020304" pitchFamily="18" charset="0"/>
                <a:cs typeface="Arial" panose="020B0604020202020204" pitchFamily="34" charset="0"/>
              </a:rPr>
              <a:t>The introduction of Bridging the Future has allowed us to create two separate tiers of plazas to ensure improvements are met in an organized and timely manner.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
                <a:ea typeface="Times New Roman" panose="02020603050405020304" pitchFamily="18" charset="0"/>
                <a:cs typeface="Arial" panose="020B0604020202020204" pitchFamily="34" charset="0"/>
              </a:rPr>
              <a:t>“Tier 1” plaza projects are underway as part of </a:t>
            </a:r>
            <a:r>
              <a:rPr kumimoji="0" lang="en-US" sz="1200" b="0" i="1" u="none" strike="noStrike" kern="1200" cap="none" spc="0" normalizeH="0" baseline="0" noProof="0" dirty="0">
                <a:ln>
                  <a:noFill/>
                </a:ln>
                <a:solidFill>
                  <a:prstClr val="black"/>
                </a:solidFill>
                <a:effectLst/>
                <a:uLnTx/>
                <a:uFillTx/>
                <a:latin typeface="Calibri  "/>
                <a:ea typeface="Times New Roman" panose="02020603050405020304" pitchFamily="18" charset="0"/>
                <a:cs typeface="Arial" panose="020B0604020202020204" pitchFamily="34" charset="0"/>
              </a:rPr>
              <a:t>Move Illinois </a:t>
            </a:r>
            <a:r>
              <a:rPr kumimoji="0" lang="en-US" sz="1200" b="0" i="0" u="none" strike="noStrike" kern="1200" cap="none" spc="0" normalizeH="0" baseline="0" noProof="0" dirty="0">
                <a:ln>
                  <a:noFill/>
                </a:ln>
                <a:solidFill>
                  <a:prstClr val="black"/>
                </a:solidFill>
                <a:effectLst/>
                <a:uLnTx/>
                <a:uFillTx/>
                <a:latin typeface="Calibri  "/>
                <a:ea typeface="Times New Roman" panose="02020603050405020304" pitchFamily="18" charset="0"/>
                <a:cs typeface="Arial" panose="020B0604020202020204" pitchFamily="34" charset="0"/>
              </a:rPr>
              <a:t> and will continue throughout the program’s duration, addressing those in poor condition and in need of operational enhancements. “Tier 2” plaza projects will roll out in the Bridging the Future program this year, which will be coordinated with adjacent Tollway projects and focus on tolling approaches and modifications.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
              <a:ea typeface="Times New Roman" panose="02020603050405020304" pitchFamily="18"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
                <a:ea typeface="+mn-ea"/>
                <a:cs typeface="Arial" panose="020B0604020202020204" pitchFamily="34" charset="0"/>
              </a:rPr>
              <a:t>We look forward to addressing the Tollway’s plazas through these two tiers and beyond, executing enhancements on one of the most important assets of our operations.</a:t>
            </a:r>
          </a:p>
          <a:p>
            <a:pPr marL="0" marR="0" lvl="0" indent="0">
              <a:spcBef>
                <a:spcPts val="0"/>
              </a:spcBef>
              <a:spcAft>
                <a:spcPts val="0"/>
              </a:spcAft>
              <a:buFont typeface="Symbol" panose="05050102010706020507" pitchFamily="18" charset="2"/>
              <a:buNone/>
            </a:pPr>
            <a:r>
              <a:rPr lang="en-US" sz="1200" dirty="0">
                <a:effectLst/>
                <a:latin typeface="+mn-lt"/>
                <a:ea typeface="Trebuchet MS" panose="020B0603020202020204" pitchFamily="34" charset="0"/>
                <a:cs typeface="Calibri" panose="020F0502020204030204" pitchFamily="34" charset="0"/>
              </a:rPr>
              <a:t> </a:t>
            </a:r>
            <a:endParaRPr lang="en-US" sz="1200" dirty="0">
              <a:effectLst/>
              <a:latin typeface="+mn-lt"/>
              <a:ea typeface="Trebuchet MS" panose="020B0603020202020204" pitchFamily="34" charset="0"/>
              <a:cs typeface="Trebuchet MS" panose="020B0603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BF042BE-AAFE-49F9-995B-D31EB0CD2805}" type="slidenum">
              <a:rPr lang="en-US" smtClean="0"/>
              <a:t>7</a:t>
            </a:fld>
            <a:endParaRPr lang="en-US"/>
          </a:p>
        </p:txBody>
      </p:sp>
    </p:spTree>
    <p:extLst>
      <p:ext uri="{BB962C8B-B14F-4D97-AF65-F5344CB8AC3E}">
        <p14:creationId xmlns:p14="http://schemas.microsoft.com/office/powerpoint/2010/main" val="3350918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ABF042BE-AAFE-49F9-995B-D31EB0CD2805}" type="slidenum">
              <a:rPr lang="en-US" smtClean="0"/>
              <a:t>8</a:t>
            </a:fld>
            <a:endParaRPr lang="en-US"/>
          </a:p>
        </p:txBody>
      </p:sp>
    </p:spTree>
    <p:extLst>
      <p:ext uri="{BB962C8B-B14F-4D97-AF65-F5344CB8AC3E}">
        <p14:creationId xmlns:p14="http://schemas.microsoft.com/office/powerpoint/2010/main" val="4151100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ED3FFC-6ED8-476C-A052-F5B80D99B41E}"/>
              </a:ext>
            </a:extLst>
          </p:cNvPr>
          <p:cNvSpPr/>
          <p:nvPr userDrawn="1"/>
        </p:nvSpPr>
        <p:spPr>
          <a:xfrm>
            <a:off x="0" y="0"/>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79096E-8E47-470D-BA26-0968D3EED336}"/>
              </a:ext>
            </a:extLst>
          </p:cNvPr>
          <p:cNvSpPr/>
          <p:nvPr userDrawn="1"/>
        </p:nvSpPr>
        <p:spPr>
          <a:xfrm>
            <a:off x="0" y="6621332"/>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91F3A16B-CB89-4FA3-B9D4-0E53417B0BB1}"/>
              </a:ext>
            </a:extLst>
          </p:cNvPr>
          <p:cNvSpPr>
            <a:spLocks noGrp="1"/>
          </p:cNvSpPr>
          <p:nvPr>
            <p:ph type="pic" idx="13"/>
          </p:nvPr>
        </p:nvSpPr>
        <p:spPr>
          <a:xfrm>
            <a:off x="0" y="247426"/>
            <a:ext cx="12192000" cy="637390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itle 1">
            <a:extLst>
              <a:ext uri="{FF2B5EF4-FFF2-40B4-BE49-F238E27FC236}">
                <a16:creationId xmlns:a16="http://schemas.microsoft.com/office/drawing/2014/main" id="{81057619-4738-4AC3-83FD-2CC89736A94A}"/>
              </a:ext>
            </a:extLst>
          </p:cNvPr>
          <p:cNvSpPr>
            <a:spLocks noGrp="1"/>
          </p:cNvSpPr>
          <p:nvPr>
            <p:ph type="ctrTitle"/>
          </p:nvPr>
        </p:nvSpPr>
        <p:spPr>
          <a:xfrm>
            <a:off x="0" y="2895501"/>
            <a:ext cx="12110936" cy="1563521"/>
          </a:xfrm>
          <a:prstGeom prst="rect">
            <a:avLst/>
          </a:prstGeom>
          <a:noFill/>
        </p:spPr>
        <p:txBody>
          <a:bodyPr tIns="91440" bIns="45720">
            <a:noAutofit/>
          </a:bodyPr>
          <a:lstStyle>
            <a:lvl1pPr algn="ctr">
              <a:defRPr sz="5333" b="1" baseline="0">
                <a:solidFill>
                  <a:schemeClr val="bg1"/>
                </a:solidFill>
                <a:latin typeface="+mn-lt"/>
              </a:defRPr>
            </a:lvl1pPr>
          </a:lstStyle>
          <a:p>
            <a:endParaRPr lang="en-US" dirty="0"/>
          </a:p>
        </p:txBody>
      </p:sp>
      <p:sp>
        <p:nvSpPr>
          <p:cNvPr id="6" name="Subtitle 2">
            <a:extLst>
              <a:ext uri="{FF2B5EF4-FFF2-40B4-BE49-F238E27FC236}">
                <a16:creationId xmlns:a16="http://schemas.microsoft.com/office/drawing/2014/main" id="{18B85B32-6FED-496D-BF86-67D2F73A4635}"/>
              </a:ext>
            </a:extLst>
          </p:cNvPr>
          <p:cNvSpPr>
            <a:spLocks noGrp="1"/>
          </p:cNvSpPr>
          <p:nvPr>
            <p:ph type="subTitle" idx="1"/>
          </p:nvPr>
        </p:nvSpPr>
        <p:spPr>
          <a:xfrm>
            <a:off x="0" y="4320975"/>
            <a:ext cx="12192000" cy="1097331"/>
          </a:xfrm>
          <a:prstGeom prst="rect">
            <a:avLst/>
          </a:prstGeom>
        </p:spPr>
        <p:txBody>
          <a:bodyPr bIns="91440" anchor="b" anchorCtr="0">
            <a:noAutofit/>
          </a:bodyPr>
          <a:lstStyle>
            <a:lvl1pPr marL="0" indent="0" algn="ctr">
              <a:spcBef>
                <a:spcPts val="0"/>
              </a:spcBef>
              <a:buNone/>
              <a:defRPr sz="2800" b="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29126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ED3FFC-6ED8-476C-A052-F5B80D99B41E}"/>
              </a:ext>
            </a:extLst>
          </p:cNvPr>
          <p:cNvSpPr/>
          <p:nvPr userDrawn="1"/>
        </p:nvSpPr>
        <p:spPr>
          <a:xfrm>
            <a:off x="0" y="0"/>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79096E-8E47-470D-BA26-0968D3EED336}"/>
              </a:ext>
            </a:extLst>
          </p:cNvPr>
          <p:cNvSpPr/>
          <p:nvPr userDrawn="1"/>
        </p:nvSpPr>
        <p:spPr>
          <a:xfrm>
            <a:off x="0" y="6621332"/>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07AAA3F-4E3B-473F-8692-26491696114F}"/>
              </a:ext>
            </a:extLst>
          </p:cNvPr>
          <p:cNvSpPr>
            <a:spLocks noGrp="1"/>
          </p:cNvSpPr>
          <p:nvPr>
            <p:ph type="sldNum" sz="quarter" idx="12"/>
          </p:nvPr>
        </p:nvSpPr>
        <p:spPr>
          <a:xfrm>
            <a:off x="9372600" y="6621331"/>
            <a:ext cx="2743200" cy="247425"/>
          </a:xfrm>
          <a:prstGeom prst="rect">
            <a:avLst/>
          </a:prstGeom>
        </p:spPr>
        <p:txBody>
          <a:bodyPr/>
          <a:lstStyle>
            <a:lvl1pPr algn="r">
              <a:defRPr sz="1100">
                <a:solidFill>
                  <a:schemeClr val="bg1"/>
                </a:solidFill>
              </a:defRPr>
            </a:lvl1pPr>
          </a:lstStyle>
          <a:p>
            <a:fld id="{17EB545E-DC23-454B-885D-A81AB7E487BF}" type="slidenum">
              <a:rPr lang="en-US" smtClean="0"/>
              <a:pPr/>
              <a:t>‹#›</a:t>
            </a:fld>
            <a:endParaRPr lang="en-US" dirty="0"/>
          </a:p>
        </p:txBody>
      </p:sp>
      <p:sp>
        <p:nvSpPr>
          <p:cNvPr id="10" name="Title 1">
            <a:extLst>
              <a:ext uri="{FF2B5EF4-FFF2-40B4-BE49-F238E27FC236}">
                <a16:creationId xmlns:a16="http://schemas.microsoft.com/office/drawing/2014/main" id="{6DAB5D52-7F79-4B86-9F6A-9FA61EB95BD7}"/>
              </a:ext>
            </a:extLst>
          </p:cNvPr>
          <p:cNvSpPr>
            <a:spLocks noGrp="1"/>
          </p:cNvSpPr>
          <p:nvPr>
            <p:ph type="title" hasCustomPrompt="1"/>
          </p:nvPr>
        </p:nvSpPr>
        <p:spPr>
          <a:xfrm>
            <a:off x="0" y="381422"/>
            <a:ext cx="12192000" cy="1021976"/>
          </a:xfrm>
          <a:prstGeom prst="rect">
            <a:avLst/>
          </a:prstGeom>
        </p:spPr>
        <p:txBody>
          <a:bodyPr lIns="274320" anchor="t" anchorCtr="0">
            <a:noAutofit/>
          </a:bodyPr>
          <a:lstStyle>
            <a:lvl1pPr>
              <a:defRPr sz="4000" b="1">
                <a:latin typeface="+mn-lt"/>
              </a:defRPr>
            </a:lvl1pPr>
          </a:lstStyle>
          <a:p>
            <a:r>
              <a:rPr lang="en-US" dirty="0"/>
              <a:t>CLICK TO EDIT MASTER TITLE STYLE</a:t>
            </a:r>
          </a:p>
        </p:txBody>
      </p:sp>
      <p:sp>
        <p:nvSpPr>
          <p:cNvPr id="9" name="Footer Placeholder 4">
            <a:extLst>
              <a:ext uri="{FF2B5EF4-FFF2-40B4-BE49-F238E27FC236}">
                <a16:creationId xmlns:a16="http://schemas.microsoft.com/office/drawing/2014/main" id="{4B30A7DA-D91F-40BA-BD00-82002353DBAD}"/>
              </a:ext>
            </a:extLst>
          </p:cNvPr>
          <p:cNvSpPr>
            <a:spLocks noGrp="1"/>
          </p:cNvSpPr>
          <p:nvPr>
            <p:ph type="ftr" sz="quarter" idx="14"/>
          </p:nvPr>
        </p:nvSpPr>
        <p:spPr>
          <a:xfrm>
            <a:off x="0" y="6614160"/>
            <a:ext cx="4114800" cy="243840"/>
          </a:xfrm>
          <a:prstGeom prst="rect">
            <a:avLst/>
          </a:prstGeom>
        </p:spPr>
        <p:txBody>
          <a:bodyPr/>
          <a:lstStyle>
            <a:lvl1pPr>
              <a:defRPr sz="1100">
                <a:solidFill>
                  <a:schemeClr val="bg1"/>
                </a:solidFill>
              </a:defRPr>
            </a:lvl1pPr>
          </a:lstStyle>
          <a:p>
            <a:r>
              <a:rPr lang="en-US"/>
              <a:t>Presented by Karyn Robles and Manar Nashif on December 19, 2024</a:t>
            </a:r>
            <a:endParaRPr lang="en-US" dirty="0"/>
          </a:p>
        </p:txBody>
      </p:sp>
    </p:spTree>
    <p:extLst>
      <p:ext uri="{BB962C8B-B14F-4D97-AF65-F5344CB8AC3E}">
        <p14:creationId xmlns:p14="http://schemas.microsoft.com/office/powerpoint/2010/main" val="162026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ED3FFC-6ED8-476C-A052-F5B80D99B41E}"/>
              </a:ext>
            </a:extLst>
          </p:cNvPr>
          <p:cNvSpPr/>
          <p:nvPr userDrawn="1"/>
        </p:nvSpPr>
        <p:spPr>
          <a:xfrm>
            <a:off x="0" y="0"/>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79096E-8E47-470D-BA26-0968D3EED336}"/>
              </a:ext>
            </a:extLst>
          </p:cNvPr>
          <p:cNvSpPr/>
          <p:nvPr userDrawn="1"/>
        </p:nvSpPr>
        <p:spPr>
          <a:xfrm>
            <a:off x="0" y="6621332"/>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07AAA3F-4E3B-473F-8692-26491696114F}"/>
              </a:ext>
            </a:extLst>
          </p:cNvPr>
          <p:cNvSpPr>
            <a:spLocks noGrp="1"/>
          </p:cNvSpPr>
          <p:nvPr>
            <p:ph type="sldNum" sz="quarter" idx="12"/>
          </p:nvPr>
        </p:nvSpPr>
        <p:spPr>
          <a:xfrm>
            <a:off x="9372600" y="6621331"/>
            <a:ext cx="2743200" cy="247425"/>
          </a:xfrm>
          <a:prstGeom prst="rect">
            <a:avLst/>
          </a:prstGeom>
        </p:spPr>
        <p:txBody>
          <a:bodyPr/>
          <a:lstStyle>
            <a:lvl1pPr algn="r">
              <a:defRPr sz="1100">
                <a:solidFill>
                  <a:schemeClr val="bg1"/>
                </a:solidFill>
              </a:defRPr>
            </a:lvl1pPr>
          </a:lstStyle>
          <a:p>
            <a:fld id="{17EB545E-DC23-454B-885D-A81AB7E487BF}" type="slidenum">
              <a:rPr lang="en-US" smtClean="0"/>
              <a:pPr/>
              <a:t>‹#›</a:t>
            </a:fld>
            <a:endParaRPr lang="en-US" dirty="0"/>
          </a:p>
        </p:txBody>
      </p:sp>
      <p:sp>
        <p:nvSpPr>
          <p:cNvPr id="10" name="Title 1">
            <a:extLst>
              <a:ext uri="{FF2B5EF4-FFF2-40B4-BE49-F238E27FC236}">
                <a16:creationId xmlns:a16="http://schemas.microsoft.com/office/drawing/2014/main" id="{6DAB5D52-7F79-4B86-9F6A-9FA61EB95BD7}"/>
              </a:ext>
            </a:extLst>
          </p:cNvPr>
          <p:cNvSpPr>
            <a:spLocks noGrp="1"/>
          </p:cNvSpPr>
          <p:nvPr>
            <p:ph type="title" hasCustomPrompt="1"/>
          </p:nvPr>
        </p:nvSpPr>
        <p:spPr>
          <a:xfrm>
            <a:off x="0" y="381422"/>
            <a:ext cx="12192000" cy="1021976"/>
          </a:xfrm>
          <a:prstGeom prst="rect">
            <a:avLst/>
          </a:prstGeom>
        </p:spPr>
        <p:txBody>
          <a:bodyPr lIns="274320" anchor="t" anchorCtr="0">
            <a:noAutofit/>
          </a:bodyPr>
          <a:lstStyle>
            <a:lvl1pPr>
              <a:defRPr sz="4000" b="1">
                <a:latin typeface="+mn-lt"/>
              </a:defRPr>
            </a:lvl1pPr>
          </a:lstStyle>
          <a:p>
            <a:r>
              <a:rPr lang="en-US" dirty="0"/>
              <a:t>CLICK TO EDIT MASTER TITLE STYLE</a:t>
            </a:r>
          </a:p>
        </p:txBody>
      </p:sp>
      <p:sp>
        <p:nvSpPr>
          <p:cNvPr id="9" name="Picture Placeholder 2">
            <a:extLst>
              <a:ext uri="{FF2B5EF4-FFF2-40B4-BE49-F238E27FC236}">
                <a16:creationId xmlns:a16="http://schemas.microsoft.com/office/drawing/2014/main" id="{ECB135F3-B62E-406B-8505-8052D820C5D0}"/>
              </a:ext>
            </a:extLst>
          </p:cNvPr>
          <p:cNvSpPr>
            <a:spLocks noGrp="1"/>
          </p:cNvSpPr>
          <p:nvPr>
            <p:ph type="pic" idx="13"/>
          </p:nvPr>
        </p:nvSpPr>
        <p:spPr>
          <a:xfrm>
            <a:off x="0" y="1598937"/>
            <a:ext cx="12192000" cy="50223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Footer Placeholder 4">
            <a:extLst>
              <a:ext uri="{FF2B5EF4-FFF2-40B4-BE49-F238E27FC236}">
                <a16:creationId xmlns:a16="http://schemas.microsoft.com/office/drawing/2014/main" id="{AB250195-4F7F-4508-B1A4-E01EC925F7DB}"/>
              </a:ext>
            </a:extLst>
          </p:cNvPr>
          <p:cNvSpPr>
            <a:spLocks noGrp="1"/>
          </p:cNvSpPr>
          <p:nvPr>
            <p:ph type="ftr" sz="quarter" idx="14"/>
          </p:nvPr>
        </p:nvSpPr>
        <p:spPr>
          <a:xfrm>
            <a:off x="0" y="6614160"/>
            <a:ext cx="4114800" cy="243840"/>
          </a:xfrm>
          <a:prstGeom prst="rect">
            <a:avLst/>
          </a:prstGeom>
        </p:spPr>
        <p:txBody>
          <a:bodyPr/>
          <a:lstStyle>
            <a:lvl1pPr>
              <a:defRPr sz="1100">
                <a:solidFill>
                  <a:schemeClr val="bg1"/>
                </a:solidFill>
              </a:defRPr>
            </a:lvl1pPr>
          </a:lstStyle>
          <a:p>
            <a:r>
              <a:rPr lang="en-US"/>
              <a:t>Presented by Karyn Robles and Manar Nashif on December 19, 2024</a:t>
            </a:r>
            <a:endParaRPr lang="en-US" dirty="0"/>
          </a:p>
        </p:txBody>
      </p:sp>
    </p:spTree>
    <p:extLst>
      <p:ext uri="{BB962C8B-B14F-4D97-AF65-F5344CB8AC3E}">
        <p14:creationId xmlns:p14="http://schemas.microsoft.com/office/powerpoint/2010/main" val="2372711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hoto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ED3FFC-6ED8-476C-A052-F5B80D99B41E}"/>
              </a:ext>
            </a:extLst>
          </p:cNvPr>
          <p:cNvSpPr/>
          <p:nvPr userDrawn="1"/>
        </p:nvSpPr>
        <p:spPr>
          <a:xfrm>
            <a:off x="0" y="0"/>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79096E-8E47-470D-BA26-0968D3EED336}"/>
              </a:ext>
            </a:extLst>
          </p:cNvPr>
          <p:cNvSpPr/>
          <p:nvPr userDrawn="1"/>
        </p:nvSpPr>
        <p:spPr>
          <a:xfrm>
            <a:off x="0" y="6621332"/>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07AAA3F-4E3B-473F-8692-26491696114F}"/>
              </a:ext>
            </a:extLst>
          </p:cNvPr>
          <p:cNvSpPr>
            <a:spLocks noGrp="1"/>
          </p:cNvSpPr>
          <p:nvPr>
            <p:ph type="sldNum" sz="quarter" idx="12"/>
          </p:nvPr>
        </p:nvSpPr>
        <p:spPr>
          <a:xfrm>
            <a:off x="9372600" y="6621331"/>
            <a:ext cx="2743200" cy="247425"/>
          </a:xfrm>
          <a:prstGeom prst="rect">
            <a:avLst/>
          </a:prstGeom>
        </p:spPr>
        <p:txBody>
          <a:bodyPr/>
          <a:lstStyle>
            <a:lvl1pPr algn="r">
              <a:defRPr sz="1100">
                <a:solidFill>
                  <a:schemeClr val="bg1"/>
                </a:solidFill>
              </a:defRPr>
            </a:lvl1pPr>
          </a:lstStyle>
          <a:p>
            <a:fld id="{17EB545E-DC23-454B-885D-A81AB7E487BF}" type="slidenum">
              <a:rPr lang="en-US" smtClean="0"/>
              <a:pPr/>
              <a:t>‹#›</a:t>
            </a:fld>
            <a:endParaRPr lang="en-US" dirty="0"/>
          </a:p>
        </p:txBody>
      </p:sp>
      <p:sp>
        <p:nvSpPr>
          <p:cNvPr id="9" name="Picture Placeholder 2">
            <a:extLst>
              <a:ext uri="{FF2B5EF4-FFF2-40B4-BE49-F238E27FC236}">
                <a16:creationId xmlns:a16="http://schemas.microsoft.com/office/drawing/2014/main" id="{ECB135F3-B62E-406B-8505-8052D820C5D0}"/>
              </a:ext>
            </a:extLst>
          </p:cNvPr>
          <p:cNvSpPr>
            <a:spLocks noGrp="1"/>
          </p:cNvSpPr>
          <p:nvPr>
            <p:ph type="pic" idx="13"/>
          </p:nvPr>
        </p:nvSpPr>
        <p:spPr>
          <a:xfrm>
            <a:off x="0" y="247426"/>
            <a:ext cx="12192000" cy="637390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Footer Placeholder 4">
            <a:extLst>
              <a:ext uri="{FF2B5EF4-FFF2-40B4-BE49-F238E27FC236}">
                <a16:creationId xmlns:a16="http://schemas.microsoft.com/office/drawing/2014/main" id="{4FE873FA-EFBD-4058-A5C1-8D8C29C63056}"/>
              </a:ext>
            </a:extLst>
          </p:cNvPr>
          <p:cNvSpPr>
            <a:spLocks noGrp="1"/>
          </p:cNvSpPr>
          <p:nvPr>
            <p:ph type="ftr" sz="quarter" idx="14"/>
          </p:nvPr>
        </p:nvSpPr>
        <p:spPr>
          <a:xfrm>
            <a:off x="0" y="6614160"/>
            <a:ext cx="4114800" cy="243840"/>
          </a:xfrm>
          <a:prstGeom prst="rect">
            <a:avLst/>
          </a:prstGeom>
        </p:spPr>
        <p:txBody>
          <a:bodyPr/>
          <a:lstStyle>
            <a:lvl1pPr>
              <a:defRPr sz="1100">
                <a:solidFill>
                  <a:schemeClr val="bg1"/>
                </a:solidFill>
              </a:defRPr>
            </a:lvl1pPr>
          </a:lstStyle>
          <a:p>
            <a:r>
              <a:rPr lang="en-US"/>
              <a:t>Presented by Karyn Robles and Manar Nashif on December 19, 2024</a:t>
            </a:r>
            <a:endParaRPr lang="en-US" dirty="0"/>
          </a:p>
        </p:txBody>
      </p:sp>
    </p:spTree>
    <p:extLst>
      <p:ext uri="{BB962C8B-B14F-4D97-AF65-F5344CB8AC3E}">
        <p14:creationId xmlns:p14="http://schemas.microsoft.com/office/powerpoint/2010/main" val="3427708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ED3FFC-6ED8-476C-A052-F5B80D99B41E}"/>
              </a:ext>
            </a:extLst>
          </p:cNvPr>
          <p:cNvSpPr/>
          <p:nvPr userDrawn="1"/>
        </p:nvSpPr>
        <p:spPr>
          <a:xfrm>
            <a:off x="0" y="0"/>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79096E-8E47-470D-BA26-0968D3EED336}"/>
              </a:ext>
            </a:extLst>
          </p:cNvPr>
          <p:cNvSpPr/>
          <p:nvPr userDrawn="1"/>
        </p:nvSpPr>
        <p:spPr>
          <a:xfrm>
            <a:off x="0" y="6621332"/>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07AAA3F-4E3B-473F-8692-26491696114F}"/>
              </a:ext>
            </a:extLst>
          </p:cNvPr>
          <p:cNvSpPr>
            <a:spLocks noGrp="1"/>
          </p:cNvSpPr>
          <p:nvPr>
            <p:ph type="sldNum" sz="quarter" idx="12"/>
          </p:nvPr>
        </p:nvSpPr>
        <p:spPr>
          <a:xfrm>
            <a:off x="9372600" y="6621331"/>
            <a:ext cx="2743200" cy="247425"/>
          </a:xfrm>
          <a:prstGeom prst="rect">
            <a:avLst/>
          </a:prstGeom>
        </p:spPr>
        <p:txBody>
          <a:bodyPr/>
          <a:lstStyle>
            <a:lvl1pPr>
              <a:defRPr sz="1100">
                <a:solidFill>
                  <a:schemeClr val="bg1"/>
                </a:solidFill>
              </a:defRPr>
            </a:lvl1pPr>
          </a:lstStyle>
          <a:p>
            <a:fld id="{17EB545E-DC23-454B-885D-A81AB7E487BF}" type="slidenum">
              <a:rPr lang="en-US" smtClean="0"/>
              <a:pPr/>
              <a:t>‹#›</a:t>
            </a:fld>
            <a:endParaRPr lang="en-US"/>
          </a:p>
        </p:txBody>
      </p:sp>
      <p:sp>
        <p:nvSpPr>
          <p:cNvPr id="5" name="Footer Placeholder 4">
            <a:extLst>
              <a:ext uri="{FF2B5EF4-FFF2-40B4-BE49-F238E27FC236}">
                <a16:creationId xmlns:a16="http://schemas.microsoft.com/office/drawing/2014/main" id="{C0E160EC-870C-452A-BF08-F919BAA8210C}"/>
              </a:ext>
            </a:extLst>
          </p:cNvPr>
          <p:cNvSpPr>
            <a:spLocks noGrp="1"/>
          </p:cNvSpPr>
          <p:nvPr>
            <p:ph type="ftr" sz="quarter" idx="14"/>
          </p:nvPr>
        </p:nvSpPr>
        <p:spPr>
          <a:xfrm>
            <a:off x="0" y="6614160"/>
            <a:ext cx="4114800" cy="243840"/>
          </a:xfrm>
          <a:prstGeom prst="rect">
            <a:avLst/>
          </a:prstGeom>
        </p:spPr>
        <p:txBody>
          <a:bodyPr/>
          <a:lstStyle>
            <a:lvl1pPr>
              <a:defRPr sz="1100">
                <a:solidFill>
                  <a:schemeClr val="bg1"/>
                </a:solidFill>
              </a:defRPr>
            </a:lvl1pPr>
          </a:lstStyle>
          <a:p>
            <a:r>
              <a:rPr lang="en-US"/>
              <a:t>Presented by Karyn Robles and Manar Nashif on December 19, 2024</a:t>
            </a:r>
            <a:endParaRPr lang="en-US" dirty="0"/>
          </a:p>
        </p:txBody>
      </p:sp>
    </p:spTree>
    <p:extLst>
      <p:ext uri="{BB962C8B-B14F-4D97-AF65-F5344CB8AC3E}">
        <p14:creationId xmlns:p14="http://schemas.microsoft.com/office/powerpoint/2010/main" val="1792266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ANK YOU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ED3FFC-6ED8-476C-A052-F5B80D99B41E}"/>
              </a:ext>
            </a:extLst>
          </p:cNvPr>
          <p:cNvSpPr/>
          <p:nvPr userDrawn="1"/>
        </p:nvSpPr>
        <p:spPr>
          <a:xfrm>
            <a:off x="0" y="0"/>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79096E-8E47-470D-BA26-0968D3EED336}"/>
              </a:ext>
            </a:extLst>
          </p:cNvPr>
          <p:cNvSpPr/>
          <p:nvPr userDrawn="1"/>
        </p:nvSpPr>
        <p:spPr>
          <a:xfrm>
            <a:off x="0" y="6621332"/>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2">
            <a:extLst>
              <a:ext uri="{FF2B5EF4-FFF2-40B4-BE49-F238E27FC236}">
                <a16:creationId xmlns:a16="http://schemas.microsoft.com/office/drawing/2014/main" id="{24705942-1CF0-4A3B-885F-2D33D7CDE59B}"/>
              </a:ext>
            </a:extLst>
          </p:cNvPr>
          <p:cNvSpPr>
            <a:spLocks noGrp="1"/>
          </p:cNvSpPr>
          <p:nvPr>
            <p:ph type="pic" idx="13"/>
          </p:nvPr>
        </p:nvSpPr>
        <p:spPr>
          <a:xfrm>
            <a:off x="0" y="247426"/>
            <a:ext cx="12192000" cy="637390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itle 1">
            <a:extLst>
              <a:ext uri="{FF2B5EF4-FFF2-40B4-BE49-F238E27FC236}">
                <a16:creationId xmlns:a16="http://schemas.microsoft.com/office/drawing/2014/main" id="{7C1725C3-A7DF-49FE-9EA7-491D3D442272}"/>
              </a:ext>
            </a:extLst>
          </p:cNvPr>
          <p:cNvSpPr>
            <a:spLocks noGrp="1"/>
          </p:cNvSpPr>
          <p:nvPr>
            <p:ph type="ctrTitle"/>
          </p:nvPr>
        </p:nvSpPr>
        <p:spPr>
          <a:xfrm>
            <a:off x="0" y="3218687"/>
            <a:ext cx="12192000" cy="1563521"/>
          </a:xfrm>
          <a:prstGeom prst="rect">
            <a:avLst/>
          </a:prstGeom>
          <a:noFill/>
        </p:spPr>
        <p:txBody>
          <a:bodyPr tIns="91440" bIns="45720">
            <a:noAutofit/>
          </a:bodyPr>
          <a:lstStyle>
            <a:lvl1pPr algn="ctr">
              <a:defRPr sz="9600" b="1" baseline="0">
                <a:solidFill>
                  <a:schemeClr val="bg1"/>
                </a:solidFill>
                <a:latin typeface="+mn-lt"/>
              </a:defRPr>
            </a:lvl1pPr>
          </a:lstStyle>
          <a:p>
            <a:endParaRPr lang="en-US" dirty="0"/>
          </a:p>
        </p:txBody>
      </p:sp>
    </p:spTree>
    <p:extLst>
      <p:ext uri="{BB962C8B-B14F-4D97-AF65-F5344CB8AC3E}">
        <p14:creationId xmlns:p14="http://schemas.microsoft.com/office/powerpoint/2010/main" val="3742738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 Content Area">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0" y="306832"/>
            <a:ext cx="12192000" cy="1219200"/>
          </a:xfrm>
          <a:prstGeom prst="rect">
            <a:avLst/>
          </a:prstGeom>
        </p:spPr>
        <p:txBody>
          <a:bodyPr>
            <a:noAutofit/>
          </a:bodyPr>
          <a:lstStyle>
            <a:lvl1pPr algn="l" defTabSz="1219170" rtl="0" eaLnBrk="1" latinLnBrk="0" hangingPunct="1">
              <a:spcBef>
                <a:spcPct val="0"/>
              </a:spcBef>
              <a:buNone/>
              <a:defRPr lang="en-US" sz="3800" b="1" kern="1200" spc="400" dirty="0">
                <a:solidFill>
                  <a:schemeClr val="bg1"/>
                </a:solidFill>
                <a:latin typeface="+mj-lt"/>
                <a:ea typeface="+mj-ea"/>
                <a:cs typeface="+mj-cs"/>
              </a:defRPr>
            </a:lvl1pPr>
          </a:lstStyle>
          <a:p>
            <a:pPr lvl="0" algn="l" defTabSz="1219170" rtl="0" eaLnBrk="1" latinLnBrk="0" hangingPunct="1">
              <a:spcBef>
                <a:spcPct val="0"/>
              </a:spcBef>
              <a:buNone/>
            </a:pPr>
            <a:r>
              <a:rPr lang="en-US" dirty="0"/>
              <a:t>CLICK TO EDIT MASTER TITLE STYLE</a:t>
            </a:r>
          </a:p>
        </p:txBody>
      </p:sp>
      <p:sp>
        <p:nvSpPr>
          <p:cNvPr id="2" name="Footer Placeholder 1">
            <a:extLst>
              <a:ext uri="{FF2B5EF4-FFF2-40B4-BE49-F238E27FC236}">
                <a16:creationId xmlns:a16="http://schemas.microsoft.com/office/drawing/2014/main" id="{F049DDBB-FB4D-40C0-AA51-CA603AE2478B}"/>
              </a:ext>
            </a:extLst>
          </p:cNvPr>
          <p:cNvSpPr>
            <a:spLocks noGrp="1"/>
          </p:cNvSpPr>
          <p:nvPr>
            <p:ph type="ftr" sz="quarter" idx="15"/>
          </p:nvPr>
        </p:nvSpPr>
        <p:spPr>
          <a:xfrm>
            <a:off x="0" y="6614160"/>
            <a:ext cx="4114800" cy="243840"/>
          </a:xfrm>
          <a:prstGeom prst="rect">
            <a:avLst/>
          </a:prstGeom>
        </p:spPr>
        <p:txBody>
          <a:bodyPr/>
          <a:lstStyle/>
          <a:p>
            <a:endParaRPr lang="en-US" dirty="0"/>
          </a:p>
        </p:txBody>
      </p:sp>
      <p:sp>
        <p:nvSpPr>
          <p:cNvPr id="3" name="Slide Number Placeholder 2">
            <a:extLst>
              <a:ext uri="{FF2B5EF4-FFF2-40B4-BE49-F238E27FC236}">
                <a16:creationId xmlns:a16="http://schemas.microsoft.com/office/drawing/2014/main" id="{259F15BE-69CD-4F48-9A47-B7F72A766756}"/>
              </a:ext>
            </a:extLst>
          </p:cNvPr>
          <p:cNvSpPr>
            <a:spLocks noGrp="1"/>
          </p:cNvSpPr>
          <p:nvPr>
            <p:ph type="sldNum" sz="quarter" idx="16"/>
          </p:nvPr>
        </p:nvSpPr>
        <p:spPr/>
        <p:txBody>
          <a:bodyPr/>
          <a:lstStyle/>
          <a:p>
            <a:fld id="{706C2AD7-2721-42BB-9332-34089FD4636E}" type="slidenum">
              <a:rPr lang="en-US" smtClean="0">
                <a:solidFill>
                  <a:prstClr val="white"/>
                </a:solidFill>
              </a:rPr>
              <a:pPr/>
              <a:t>‹#›</a:t>
            </a:fld>
            <a:endParaRPr lang="en-US" dirty="0">
              <a:solidFill>
                <a:prstClr val="white"/>
              </a:solidFill>
            </a:endParaRPr>
          </a:p>
        </p:txBody>
      </p:sp>
      <p:sp>
        <p:nvSpPr>
          <p:cNvPr id="6" name="Content Placeholder 5">
            <a:extLst>
              <a:ext uri="{FF2B5EF4-FFF2-40B4-BE49-F238E27FC236}">
                <a16:creationId xmlns:a16="http://schemas.microsoft.com/office/drawing/2014/main" id="{19A60A6F-2301-4463-8FA2-8E18A0092DE7}"/>
              </a:ext>
            </a:extLst>
          </p:cNvPr>
          <p:cNvSpPr>
            <a:spLocks noGrp="1"/>
          </p:cNvSpPr>
          <p:nvPr>
            <p:ph sz="quarter" idx="17"/>
          </p:nvPr>
        </p:nvSpPr>
        <p:spPr>
          <a:xfrm>
            <a:off x="0" y="1600200"/>
            <a:ext cx="12192000" cy="4937125"/>
          </a:xfrm>
          <a:prstGeom prst="rect">
            <a:avLst/>
          </a:prstGeo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92780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8A9D19A-CE9A-40B4-94B5-6B43A8DA019B}"/>
              </a:ext>
            </a:extLst>
          </p:cNvPr>
          <p:cNvSpPr>
            <a:spLocks noGrp="1"/>
          </p:cNvSpPr>
          <p:nvPr>
            <p:ph type="pic" idx="13"/>
          </p:nvPr>
        </p:nvSpPr>
        <p:spPr>
          <a:xfrm>
            <a:off x="0" y="247427"/>
            <a:ext cx="12192000" cy="355781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Rectangle 6">
            <a:extLst>
              <a:ext uri="{FF2B5EF4-FFF2-40B4-BE49-F238E27FC236}">
                <a16:creationId xmlns:a16="http://schemas.microsoft.com/office/drawing/2014/main" id="{BDED3FFC-6ED8-476C-A052-F5B80D99B41E}"/>
              </a:ext>
            </a:extLst>
          </p:cNvPr>
          <p:cNvSpPr/>
          <p:nvPr userDrawn="1"/>
        </p:nvSpPr>
        <p:spPr>
          <a:xfrm>
            <a:off x="0" y="0"/>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79096E-8E47-470D-BA26-0968D3EED336}"/>
              </a:ext>
            </a:extLst>
          </p:cNvPr>
          <p:cNvSpPr/>
          <p:nvPr userDrawn="1"/>
        </p:nvSpPr>
        <p:spPr>
          <a:xfrm>
            <a:off x="0" y="6621332"/>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07AAA3F-4E3B-473F-8692-26491696114F}"/>
              </a:ext>
            </a:extLst>
          </p:cNvPr>
          <p:cNvSpPr>
            <a:spLocks noGrp="1"/>
          </p:cNvSpPr>
          <p:nvPr>
            <p:ph type="sldNum" sz="quarter" idx="12"/>
          </p:nvPr>
        </p:nvSpPr>
        <p:spPr>
          <a:xfrm>
            <a:off x="9372600" y="6621331"/>
            <a:ext cx="2743200" cy="247425"/>
          </a:xfrm>
          <a:prstGeom prst="rect">
            <a:avLst/>
          </a:prstGeom>
        </p:spPr>
        <p:txBody>
          <a:bodyPr/>
          <a:lstStyle>
            <a:lvl1pPr algn="r">
              <a:defRPr sz="1100">
                <a:solidFill>
                  <a:schemeClr val="bg1"/>
                </a:solidFill>
              </a:defRPr>
            </a:lvl1pPr>
          </a:lstStyle>
          <a:p>
            <a:fld id="{17EB545E-DC23-454B-885D-A81AB7E487BF}" type="slidenum">
              <a:rPr lang="en-US" smtClean="0"/>
              <a:pPr/>
              <a:t>‹#›</a:t>
            </a:fld>
            <a:endParaRPr lang="en-US" dirty="0"/>
          </a:p>
        </p:txBody>
      </p:sp>
      <p:sp>
        <p:nvSpPr>
          <p:cNvPr id="9" name="Title 1">
            <a:extLst>
              <a:ext uri="{FF2B5EF4-FFF2-40B4-BE49-F238E27FC236}">
                <a16:creationId xmlns:a16="http://schemas.microsoft.com/office/drawing/2014/main" id="{B03A3693-184B-431D-9BB6-E8ED1FA93122}"/>
              </a:ext>
            </a:extLst>
          </p:cNvPr>
          <p:cNvSpPr>
            <a:spLocks noGrp="1"/>
          </p:cNvSpPr>
          <p:nvPr>
            <p:ph type="title" hasCustomPrompt="1"/>
          </p:nvPr>
        </p:nvSpPr>
        <p:spPr>
          <a:xfrm>
            <a:off x="0" y="2782985"/>
            <a:ext cx="12192000" cy="1021976"/>
          </a:xfrm>
          <a:prstGeom prst="rect">
            <a:avLst/>
          </a:prstGeom>
          <a:solidFill>
            <a:srgbClr val="000000">
              <a:alpha val="50196"/>
            </a:srgbClr>
          </a:solidFill>
        </p:spPr>
        <p:txBody>
          <a:bodyPr lIns="274320" anchor="ctr" anchorCtr="0">
            <a:noAutofit/>
          </a:bodyPr>
          <a:lstStyle>
            <a:lvl1pPr>
              <a:defRPr sz="4000" b="1">
                <a:solidFill>
                  <a:schemeClr val="bg1"/>
                </a:solidFill>
                <a:latin typeface="+mn-lt"/>
              </a:defRPr>
            </a:lvl1pPr>
          </a:lstStyle>
          <a:p>
            <a:r>
              <a:rPr lang="en-US" dirty="0"/>
              <a:t>CLICK TO EDIT MASTER TITLE STYLE</a:t>
            </a:r>
          </a:p>
        </p:txBody>
      </p:sp>
      <p:sp>
        <p:nvSpPr>
          <p:cNvPr id="13" name="Content Placeholder 2">
            <a:extLst>
              <a:ext uri="{FF2B5EF4-FFF2-40B4-BE49-F238E27FC236}">
                <a16:creationId xmlns:a16="http://schemas.microsoft.com/office/drawing/2014/main" id="{DC141DA7-BC9C-453D-BC1D-1F39B9E345C1}"/>
              </a:ext>
            </a:extLst>
          </p:cNvPr>
          <p:cNvSpPr>
            <a:spLocks noGrp="1"/>
          </p:cNvSpPr>
          <p:nvPr>
            <p:ph idx="1"/>
          </p:nvPr>
        </p:nvSpPr>
        <p:spPr>
          <a:xfrm>
            <a:off x="0" y="4020135"/>
            <a:ext cx="12192000" cy="2013197"/>
          </a:xfrm>
          <a:prstGeom prst="rect">
            <a:avLst/>
          </a:prstGeom>
        </p:spPr>
        <p:txBody>
          <a:bodyPr lIns="274320"/>
          <a:lstStyle>
            <a:lvl1pPr marL="0" indent="0">
              <a:spcBef>
                <a:spcPts val="1200"/>
              </a:spcBef>
              <a:spcAft>
                <a:spcPts val="300"/>
              </a:spcAft>
              <a:buFontTx/>
              <a:buNone/>
              <a:defRPr b="1"/>
            </a:lvl1pPr>
            <a:lvl2pPr marL="457200" indent="-274320">
              <a:spcBef>
                <a:spcPts val="0"/>
              </a:spcBef>
              <a:spcAft>
                <a:spcPts val="300"/>
              </a:spcAft>
              <a:defRPr sz="2400"/>
            </a:lvl2pPr>
            <a:lvl3pPr marL="914400">
              <a:spcBef>
                <a:spcPts val="0"/>
              </a:spcBef>
              <a:spcAft>
                <a:spcPts val="300"/>
              </a:spcAft>
              <a:defRPr sz="2400"/>
            </a:lvl3pPr>
            <a:lvl4pPr marL="1280160">
              <a:spcBef>
                <a:spcPts val="0"/>
              </a:spcBef>
              <a:spcAft>
                <a:spcPts val="300"/>
              </a:spcAft>
              <a:defRPr sz="2400"/>
            </a:lvl4pPr>
            <a:lvl5pPr marL="1737360">
              <a:spcBef>
                <a:spcPts val="0"/>
              </a:spcBef>
              <a:spcAft>
                <a:spcPts val="60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23DA4C87-D52A-4B2B-8C3E-8FA9A1142D99}"/>
              </a:ext>
            </a:extLst>
          </p:cNvPr>
          <p:cNvSpPr>
            <a:spLocks noGrp="1"/>
          </p:cNvSpPr>
          <p:nvPr>
            <p:ph type="ftr" sz="quarter" idx="14"/>
          </p:nvPr>
        </p:nvSpPr>
        <p:spPr>
          <a:xfrm>
            <a:off x="0" y="6614160"/>
            <a:ext cx="4114800" cy="243840"/>
          </a:xfrm>
          <a:prstGeom prst="rect">
            <a:avLst/>
          </a:prstGeom>
        </p:spPr>
        <p:txBody>
          <a:bodyPr/>
          <a:lstStyle>
            <a:lvl1pPr>
              <a:defRPr sz="1100">
                <a:solidFill>
                  <a:schemeClr val="bg1"/>
                </a:solidFill>
              </a:defRPr>
            </a:lvl1pPr>
          </a:lstStyle>
          <a:p>
            <a:r>
              <a:rPr lang="en-US"/>
              <a:t>Presented by Karyn Robles and Manar Nashif on December 19, 2024</a:t>
            </a:r>
            <a:endParaRPr lang="en-US" dirty="0"/>
          </a:p>
        </p:txBody>
      </p:sp>
    </p:spTree>
    <p:extLst>
      <p:ext uri="{BB962C8B-B14F-4D97-AF65-F5344CB8AC3E}">
        <p14:creationId xmlns:p14="http://schemas.microsoft.com/office/powerpoint/2010/main" val="31534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Slid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8A9D19A-CE9A-40B4-94B5-6B43A8DA019B}"/>
              </a:ext>
            </a:extLst>
          </p:cNvPr>
          <p:cNvSpPr>
            <a:spLocks noGrp="1"/>
          </p:cNvSpPr>
          <p:nvPr>
            <p:ph type="pic" idx="13"/>
          </p:nvPr>
        </p:nvSpPr>
        <p:spPr>
          <a:xfrm>
            <a:off x="0" y="247427"/>
            <a:ext cx="12192000" cy="417634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Rectangle 6">
            <a:extLst>
              <a:ext uri="{FF2B5EF4-FFF2-40B4-BE49-F238E27FC236}">
                <a16:creationId xmlns:a16="http://schemas.microsoft.com/office/drawing/2014/main" id="{BDED3FFC-6ED8-476C-A052-F5B80D99B41E}"/>
              </a:ext>
            </a:extLst>
          </p:cNvPr>
          <p:cNvSpPr/>
          <p:nvPr userDrawn="1"/>
        </p:nvSpPr>
        <p:spPr>
          <a:xfrm>
            <a:off x="0" y="0"/>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79096E-8E47-470D-BA26-0968D3EED336}"/>
              </a:ext>
            </a:extLst>
          </p:cNvPr>
          <p:cNvSpPr/>
          <p:nvPr userDrawn="1"/>
        </p:nvSpPr>
        <p:spPr>
          <a:xfrm>
            <a:off x="0" y="6621332"/>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07AAA3F-4E3B-473F-8692-26491696114F}"/>
              </a:ext>
            </a:extLst>
          </p:cNvPr>
          <p:cNvSpPr>
            <a:spLocks noGrp="1"/>
          </p:cNvSpPr>
          <p:nvPr>
            <p:ph type="sldNum" sz="quarter" idx="12"/>
          </p:nvPr>
        </p:nvSpPr>
        <p:spPr>
          <a:xfrm>
            <a:off x="9372600" y="6621331"/>
            <a:ext cx="2743200" cy="247425"/>
          </a:xfrm>
          <a:prstGeom prst="rect">
            <a:avLst/>
          </a:prstGeom>
        </p:spPr>
        <p:txBody>
          <a:bodyPr/>
          <a:lstStyle>
            <a:lvl1pPr algn="r">
              <a:defRPr sz="1100">
                <a:solidFill>
                  <a:schemeClr val="bg1"/>
                </a:solidFill>
              </a:defRPr>
            </a:lvl1pPr>
          </a:lstStyle>
          <a:p>
            <a:fld id="{17EB545E-DC23-454B-885D-A81AB7E487BF}" type="slidenum">
              <a:rPr lang="en-US" smtClean="0"/>
              <a:pPr/>
              <a:t>‹#›</a:t>
            </a:fld>
            <a:endParaRPr lang="en-US" dirty="0"/>
          </a:p>
        </p:txBody>
      </p:sp>
      <p:sp>
        <p:nvSpPr>
          <p:cNvPr id="9" name="Title 1">
            <a:extLst>
              <a:ext uri="{FF2B5EF4-FFF2-40B4-BE49-F238E27FC236}">
                <a16:creationId xmlns:a16="http://schemas.microsoft.com/office/drawing/2014/main" id="{B03A3693-184B-431D-9BB6-E8ED1FA93122}"/>
              </a:ext>
            </a:extLst>
          </p:cNvPr>
          <p:cNvSpPr>
            <a:spLocks noGrp="1"/>
          </p:cNvSpPr>
          <p:nvPr>
            <p:ph type="title" hasCustomPrompt="1"/>
          </p:nvPr>
        </p:nvSpPr>
        <p:spPr>
          <a:xfrm>
            <a:off x="0" y="4423778"/>
            <a:ext cx="12192000" cy="1021976"/>
          </a:xfrm>
          <a:prstGeom prst="rect">
            <a:avLst/>
          </a:prstGeom>
          <a:noFill/>
        </p:spPr>
        <p:txBody>
          <a:bodyPr lIns="274320" anchor="ctr" anchorCtr="0">
            <a:noAutofit/>
          </a:bodyPr>
          <a:lstStyle>
            <a:lvl1pPr>
              <a:defRPr sz="4000" b="1">
                <a:solidFill>
                  <a:schemeClr val="tx1"/>
                </a:solidFill>
                <a:latin typeface="+mn-lt"/>
              </a:defRPr>
            </a:lvl1pPr>
          </a:lstStyle>
          <a:p>
            <a:r>
              <a:rPr lang="en-US" dirty="0"/>
              <a:t>CLICK TO EDIT MASTER TITLE STYLE</a:t>
            </a:r>
          </a:p>
        </p:txBody>
      </p:sp>
      <p:sp>
        <p:nvSpPr>
          <p:cNvPr id="11" name="Footer Placeholder 4">
            <a:extLst>
              <a:ext uri="{FF2B5EF4-FFF2-40B4-BE49-F238E27FC236}">
                <a16:creationId xmlns:a16="http://schemas.microsoft.com/office/drawing/2014/main" id="{7FD709B3-DA93-46B6-A491-78860A62E8F2}"/>
              </a:ext>
            </a:extLst>
          </p:cNvPr>
          <p:cNvSpPr>
            <a:spLocks noGrp="1"/>
          </p:cNvSpPr>
          <p:nvPr>
            <p:ph type="ftr" sz="quarter" idx="14"/>
          </p:nvPr>
        </p:nvSpPr>
        <p:spPr>
          <a:xfrm>
            <a:off x="0" y="6614160"/>
            <a:ext cx="4114800" cy="243840"/>
          </a:xfrm>
          <a:prstGeom prst="rect">
            <a:avLst/>
          </a:prstGeom>
        </p:spPr>
        <p:txBody>
          <a:bodyPr/>
          <a:lstStyle>
            <a:lvl1pPr>
              <a:defRPr sz="1100">
                <a:solidFill>
                  <a:schemeClr val="bg1"/>
                </a:solidFill>
              </a:defRPr>
            </a:lvl1pPr>
          </a:lstStyle>
          <a:p>
            <a:r>
              <a:rPr lang="en-US"/>
              <a:t>Presented by Karyn Robles and Manar Nashif on December 19, 2024</a:t>
            </a:r>
            <a:endParaRPr lang="en-US" dirty="0"/>
          </a:p>
        </p:txBody>
      </p:sp>
    </p:spTree>
    <p:extLst>
      <p:ext uri="{BB962C8B-B14F-4D97-AF65-F5344CB8AC3E}">
        <p14:creationId xmlns:p14="http://schemas.microsoft.com/office/powerpoint/2010/main" val="188975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ED3FFC-6ED8-476C-A052-F5B80D99B41E}"/>
              </a:ext>
            </a:extLst>
          </p:cNvPr>
          <p:cNvSpPr/>
          <p:nvPr userDrawn="1"/>
        </p:nvSpPr>
        <p:spPr>
          <a:xfrm>
            <a:off x="0" y="0"/>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79096E-8E47-470D-BA26-0968D3EED336}"/>
              </a:ext>
            </a:extLst>
          </p:cNvPr>
          <p:cNvSpPr/>
          <p:nvPr userDrawn="1"/>
        </p:nvSpPr>
        <p:spPr>
          <a:xfrm>
            <a:off x="0" y="6621332"/>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07AAA3F-4E3B-473F-8692-26491696114F}"/>
              </a:ext>
            </a:extLst>
          </p:cNvPr>
          <p:cNvSpPr>
            <a:spLocks noGrp="1"/>
          </p:cNvSpPr>
          <p:nvPr>
            <p:ph type="sldNum" sz="quarter" idx="12"/>
          </p:nvPr>
        </p:nvSpPr>
        <p:spPr>
          <a:xfrm>
            <a:off x="9372600" y="6621331"/>
            <a:ext cx="2743200" cy="247425"/>
          </a:xfrm>
          <a:prstGeom prst="rect">
            <a:avLst/>
          </a:prstGeom>
        </p:spPr>
        <p:txBody>
          <a:bodyPr/>
          <a:lstStyle>
            <a:lvl1pPr algn="r">
              <a:defRPr sz="1100">
                <a:solidFill>
                  <a:schemeClr val="bg1"/>
                </a:solidFill>
              </a:defRPr>
            </a:lvl1pPr>
          </a:lstStyle>
          <a:p>
            <a:fld id="{17EB545E-DC23-454B-885D-A81AB7E487BF}" type="slidenum">
              <a:rPr lang="en-US" smtClean="0"/>
              <a:pPr/>
              <a:t>‹#›</a:t>
            </a:fld>
            <a:endParaRPr lang="en-US" dirty="0"/>
          </a:p>
        </p:txBody>
      </p:sp>
      <p:sp>
        <p:nvSpPr>
          <p:cNvPr id="9" name="Title 1">
            <a:extLst>
              <a:ext uri="{FF2B5EF4-FFF2-40B4-BE49-F238E27FC236}">
                <a16:creationId xmlns:a16="http://schemas.microsoft.com/office/drawing/2014/main" id="{B03A3693-184B-431D-9BB6-E8ED1FA93122}"/>
              </a:ext>
            </a:extLst>
          </p:cNvPr>
          <p:cNvSpPr>
            <a:spLocks noGrp="1"/>
          </p:cNvSpPr>
          <p:nvPr>
            <p:ph type="title" hasCustomPrompt="1"/>
          </p:nvPr>
        </p:nvSpPr>
        <p:spPr>
          <a:xfrm>
            <a:off x="0" y="381422"/>
            <a:ext cx="12192000" cy="992065"/>
          </a:xfrm>
          <a:prstGeom prst="rect">
            <a:avLst/>
          </a:prstGeom>
        </p:spPr>
        <p:txBody>
          <a:bodyPr wrap="square" lIns="274320" anchor="t" anchorCtr="0">
            <a:noAutofit/>
          </a:bodyPr>
          <a:lstStyle>
            <a:lvl1pPr>
              <a:defRPr sz="4000" b="1">
                <a:latin typeface="+mn-lt"/>
              </a:defRPr>
            </a:lvl1pPr>
          </a:lstStyle>
          <a:p>
            <a:r>
              <a:rPr lang="en-US" dirty="0"/>
              <a:t>CLICK TO EDIT MASTER TITLE STYLE</a:t>
            </a:r>
          </a:p>
        </p:txBody>
      </p:sp>
      <p:sp>
        <p:nvSpPr>
          <p:cNvPr id="10" name="Content Placeholder 2">
            <a:extLst>
              <a:ext uri="{FF2B5EF4-FFF2-40B4-BE49-F238E27FC236}">
                <a16:creationId xmlns:a16="http://schemas.microsoft.com/office/drawing/2014/main" id="{9D71598D-F90E-4580-B0A6-F1EEA620A752}"/>
              </a:ext>
            </a:extLst>
          </p:cNvPr>
          <p:cNvSpPr>
            <a:spLocks noGrp="1"/>
          </p:cNvSpPr>
          <p:nvPr>
            <p:ph idx="1"/>
          </p:nvPr>
        </p:nvSpPr>
        <p:spPr>
          <a:xfrm>
            <a:off x="0" y="1661494"/>
            <a:ext cx="12192000" cy="4815083"/>
          </a:xfrm>
          <a:prstGeom prst="rect">
            <a:avLst/>
          </a:prstGeom>
        </p:spPr>
        <p:txBody>
          <a:bodyPr lIns="274320"/>
          <a:lstStyle>
            <a:lvl1pPr marL="0" indent="0">
              <a:spcBef>
                <a:spcPts val="1200"/>
              </a:spcBef>
              <a:spcAft>
                <a:spcPts val="300"/>
              </a:spcAft>
              <a:buFontTx/>
              <a:buNone/>
              <a:defRPr b="1"/>
            </a:lvl1pPr>
            <a:lvl2pPr marL="457200" indent="-274320">
              <a:spcBef>
                <a:spcPts val="0"/>
              </a:spcBef>
              <a:spcAft>
                <a:spcPts val="300"/>
              </a:spcAft>
              <a:defRPr sz="2400"/>
            </a:lvl2pPr>
            <a:lvl3pPr marL="914400">
              <a:spcBef>
                <a:spcPts val="0"/>
              </a:spcBef>
              <a:spcAft>
                <a:spcPts val="300"/>
              </a:spcAft>
              <a:defRPr sz="2400"/>
            </a:lvl3pPr>
            <a:lvl4pPr marL="1280160">
              <a:spcBef>
                <a:spcPts val="0"/>
              </a:spcBef>
              <a:spcAft>
                <a:spcPts val="300"/>
              </a:spcAft>
              <a:defRPr sz="2400"/>
            </a:lvl4pPr>
            <a:lvl5pPr marL="1737360">
              <a:spcBef>
                <a:spcPts val="0"/>
              </a:spcBef>
              <a:spcAft>
                <a:spcPts val="60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6DE78219-C1E2-4D72-B72F-7CCADE9C5D27}"/>
              </a:ext>
            </a:extLst>
          </p:cNvPr>
          <p:cNvSpPr>
            <a:spLocks noGrp="1"/>
          </p:cNvSpPr>
          <p:nvPr>
            <p:ph type="ftr" sz="quarter" idx="14"/>
          </p:nvPr>
        </p:nvSpPr>
        <p:spPr>
          <a:xfrm>
            <a:off x="0" y="6614160"/>
            <a:ext cx="4114800" cy="243840"/>
          </a:xfrm>
          <a:prstGeom prst="rect">
            <a:avLst/>
          </a:prstGeom>
        </p:spPr>
        <p:txBody>
          <a:bodyPr/>
          <a:lstStyle>
            <a:lvl1pPr>
              <a:defRPr sz="1100">
                <a:solidFill>
                  <a:schemeClr val="bg1"/>
                </a:solidFill>
              </a:defRPr>
            </a:lvl1pPr>
          </a:lstStyle>
          <a:p>
            <a:r>
              <a:rPr lang="en-US"/>
              <a:t>Presented by Karyn Robles and Manar Nashif on December 19, 2024</a:t>
            </a:r>
            <a:endParaRPr lang="en-US" dirty="0"/>
          </a:p>
        </p:txBody>
      </p:sp>
    </p:spTree>
    <p:extLst>
      <p:ext uri="{BB962C8B-B14F-4D97-AF65-F5344CB8AC3E}">
        <p14:creationId xmlns:p14="http://schemas.microsoft.com/office/powerpoint/2010/main" val="299614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Content Are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ED3FFC-6ED8-476C-A052-F5B80D99B41E}"/>
              </a:ext>
            </a:extLst>
          </p:cNvPr>
          <p:cNvSpPr/>
          <p:nvPr userDrawn="1"/>
        </p:nvSpPr>
        <p:spPr>
          <a:xfrm>
            <a:off x="0" y="0"/>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79096E-8E47-470D-BA26-0968D3EED336}"/>
              </a:ext>
            </a:extLst>
          </p:cNvPr>
          <p:cNvSpPr/>
          <p:nvPr userDrawn="1"/>
        </p:nvSpPr>
        <p:spPr>
          <a:xfrm>
            <a:off x="0" y="6621332"/>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07AAA3F-4E3B-473F-8692-26491696114F}"/>
              </a:ext>
            </a:extLst>
          </p:cNvPr>
          <p:cNvSpPr>
            <a:spLocks noGrp="1"/>
          </p:cNvSpPr>
          <p:nvPr>
            <p:ph type="sldNum" sz="quarter" idx="12"/>
          </p:nvPr>
        </p:nvSpPr>
        <p:spPr>
          <a:xfrm>
            <a:off x="9372600" y="6621331"/>
            <a:ext cx="2743200" cy="247425"/>
          </a:xfrm>
          <a:prstGeom prst="rect">
            <a:avLst/>
          </a:prstGeom>
        </p:spPr>
        <p:txBody>
          <a:bodyPr/>
          <a:lstStyle>
            <a:lvl1pPr algn="r">
              <a:defRPr sz="1100">
                <a:solidFill>
                  <a:schemeClr val="bg1"/>
                </a:solidFill>
              </a:defRPr>
            </a:lvl1pPr>
          </a:lstStyle>
          <a:p>
            <a:fld id="{17EB545E-DC23-454B-885D-A81AB7E487BF}" type="slidenum">
              <a:rPr lang="en-US" smtClean="0"/>
              <a:pPr/>
              <a:t>‹#›</a:t>
            </a:fld>
            <a:endParaRPr lang="en-US" dirty="0"/>
          </a:p>
        </p:txBody>
      </p:sp>
      <p:sp>
        <p:nvSpPr>
          <p:cNvPr id="10" name="Content Placeholder 2">
            <a:extLst>
              <a:ext uri="{FF2B5EF4-FFF2-40B4-BE49-F238E27FC236}">
                <a16:creationId xmlns:a16="http://schemas.microsoft.com/office/drawing/2014/main" id="{9D71598D-F90E-4580-B0A6-F1EEA620A752}"/>
              </a:ext>
            </a:extLst>
          </p:cNvPr>
          <p:cNvSpPr>
            <a:spLocks noGrp="1"/>
          </p:cNvSpPr>
          <p:nvPr>
            <p:ph idx="1"/>
          </p:nvPr>
        </p:nvSpPr>
        <p:spPr>
          <a:xfrm>
            <a:off x="0" y="1649721"/>
            <a:ext cx="6096000" cy="4826855"/>
          </a:xfrm>
          <a:prstGeom prst="rect">
            <a:avLst/>
          </a:prstGeom>
        </p:spPr>
        <p:txBody>
          <a:bodyPr lIns="274320"/>
          <a:lstStyle>
            <a:lvl1pPr marL="0" indent="0">
              <a:spcBef>
                <a:spcPts val="1200"/>
              </a:spcBef>
              <a:spcAft>
                <a:spcPts val="300"/>
              </a:spcAft>
              <a:buFontTx/>
              <a:buNone/>
              <a:defRPr sz="2800" b="1"/>
            </a:lvl1pPr>
            <a:lvl2pPr marL="457200" indent="-274320">
              <a:spcBef>
                <a:spcPts val="0"/>
              </a:spcBef>
              <a:spcAft>
                <a:spcPts val="0"/>
              </a:spcAft>
              <a:defRPr sz="2400"/>
            </a:lvl2pPr>
            <a:lvl3pPr marL="914400">
              <a:spcBef>
                <a:spcPts val="0"/>
              </a:spcBef>
              <a:spcAft>
                <a:spcPts val="0"/>
              </a:spcAft>
              <a:defRPr sz="2400"/>
            </a:lvl3pPr>
            <a:lvl4pPr marL="1280160">
              <a:spcBef>
                <a:spcPts val="0"/>
              </a:spcBef>
              <a:spcAft>
                <a:spcPts val="0"/>
              </a:spcAft>
              <a:defRPr sz="2400"/>
            </a:lvl4pPr>
            <a:lvl5pPr marL="1737360">
              <a:spcBef>
                <a:spcPts val="0"/>
              </a:spcBef>
              <a:spcAft>
                <a:spcPts val="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a:extLst>
              <a:ext uri="{FF2B5EF4-FFF2-40B4-BE49-F238E27FC236}">
                <a16:creationId xmlns:a16="http://schemas.microsoft.com/office/drawing/2014/main" id="{A727EAE8-6A15-4E92-B8E8-F3630B6B110E}"/>
              </a:ext>
            </a:extLst>
          </p:cNvPr>
          <p:cNvSpPr>
            <a:spLocks noGrp="1"/>
          </p:cNvSpPr>
          <p:nvPr>
            <p:ph type="pic" idx="13"/>
          </p:nvPr>
        </p:nvSpPr>
        <p:spPr>
          <a:xfrm>
            <a:off x="6210300" y="1649723"/>
            <a:ext cx="5829300" cy="482685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itle 1">
            <a:extLst>
              <a:ext uri="{FF2B5EF4-FFF2-40B4-BE49-F238E27FC236}">
                <a16:creationId xmlns:a16="http://schemas.microsoft.com/office/drawing/2014/main" id="{37DC2C44-221A-4CAF-8157-145E4E9C0754}"/>
              </a:ext>
            </a:extLst>
          </p:cNvPr>
          <p:cNvSpPr>
            <a:spLocks noGrp="1"/>
          </p:cNvSpPr>
          <p:nvPr>
            <p:ph type="title" hasCustomPrompt="1"/>
          </p:nvPr>
        </p:nvSpPr>
        <p:spPr>
          <a:xfrm>
            <a:off x="0" y="381422"/>
            <a:ext cx="12192000" cy="1021976"/>
          </a:xfrm>
          <a:prstGeom prst="rect">
            <a:avLst/>
          </a:prstGeom>
        </p:spPr>
        <p:txBody>
          <a:bodyPr lIns="274320" anchor="t" anchorCtr="0">
            <a:noAutofit/>
          </a:bodyPr>
          <a:lstStyle>
            <a:lvl1pPr>
              <a:defRPr sz="4000" b="1">
                <a:latin typeface="+mn-lt"/>
              </a:defRPr>
            </a:lvl1pPr>
          </a:lstStyle>
          <a:p>
            <a:r>
              <a:rPr lang="en-US" dirty="0"/>
              <a:t>CLICK TO EDIT MASTER TITLE STYLE</a:t>
            </a:r>
          </a:p>
        </p:txBody>
      </p:sp>
      <p:sp>
        <p:nvSpPr>
          <p:cNvPr id="9" name="Footer Placeholder 4">
            <a:extLst>
              <a:ext uri="{FF2B5EF4-FFF2-40B4-BE49-F238E27FC236}">
                <a16:creationId xmlns:a16="http://schemas.microsoft.com/office/drawing/2014/main" id="{625FECE6-44D2-4DC8-A7B2-00B4A75D340C}"/>
              </a:ext>
            </a:extLst>
          </p:cNvPr>
          <p:cNvSpPr>
            <a:spLocks noGrp="1"/>
          </p:cNvSpPr>
          <p:nvPr>
            <p:ph type="ftr" sz="quarter" idx="14"/>
          </p:nvPr>
        </p:nvSpPr>
        <p:spPr>
          <a:xfrm>
            <a:off x="0" y="6614160"/>
            <a:ext cx="4114800" cy="243840"/>
          </a:xfrm>
          <a:prstGeom prst="rect">
            <a:avLst/>
          </a:prstGeom>
        </p:spPr>
        <p:txBody>
          <a:bodyPr/>
          <a:lstStyle>
            <a:lvl1pPr>
              <a:defRPr sz="1100">
                <a:solidFill>
                  <a:schemeClr val="bg1"/>
                </a:solidFill>
              </a:defRPr>
            </a:lvl1pPr>
          </a:lstStyle>
          <a:p>
            <a:r>
              <a:rPr lang="en-US"/>
              <a:t>Presented by Karyn Robles and Manar Nashif on December 19, 2024</a:t>
            </a:r>
            <a:endParaRPr lang="en-US" dirty="0"/>
          </a:p>
        </p:txBody>
      </p:sp>
    </p:spTree>
    <p:extLst>
      <p:ext uri="{BB962C8B-B14F-4D97-AF65-F5344CB8AC3E}">
        <p14:creationId xmlns:p14="http://schemas.microsoft.com/office/powerpoint/2010/main" val="268830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Two Content Area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ED3FFC-6ED8-476C-A052-F5B80D99B41E}"/>
              </a:ext>
            </a:extLst>
          </p:cNvPr>
          <p:cNvSpPr/>
          <p:nvPr userDrawn="1"/>
        </p:nvSpPr>
        <p:spPr>
          <a:xfrm>
            <a:off x="0" y="0"/>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79096E-8E47-470D-BA26-0968D3EED336}"/>
              </a:ext>
            </a:extLst>
          </p:cNvPr>
          <p:cNvSpPr/>
          <p:nvPr userDrawn="1"/>
        </p:nvSpPr>
        <p:spPr>
          <a:xfrm>
            <a:off x="0" y="6621332"/>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07AAA3F-4E3B-473F-8692-26491696114F}"/>
              </a:ext>
            </a:extLst>
          </p:cNvPr>
          <p:cNvSpPr>
            <a:spLocks noGrp="1"/>
          </p:cNvSpPr>
          <p:nvPr>
            <p:ph type="sldNum" sz="quarter" idx="12"/>
          </p:nvPr>
        </p:nvSpPr>
        <p:spPr>
          <a:xfrm>
            <a:off x="9372600" y="6621331"/>
            <a:ext cx="2743200" cy="247425"/>
          </a:xfrm>
          <a:prstGeom prst="rect">
            <a:avLst/>
          </a:prstGeom>
        </p:spPr>
        <p:txBody>
          <a:bodyPr/>
          <a:lstStyle>
            <a:lvl1pPr algn="r">
              <a:defRPr sz="1100">
                <a:solidFill>
                  <a:schemeClr val="bg1"/>
                </a:solidFill>
              </a:defRPr>
            </a:lvl1pPr>
          </a:lstStyle>
          <a:p>
            <a:fld id="{17EB545E-DC23-454B-885D-A81AB7E487BF}" type="slidenum">
              <a:rPr lang="en-US" smtClean="0"/>
              <a:pPr/>
              <a:t>‹#›</a:t>
            </a:fld>
            <a:endParaRPr lang="en-US" dirty="0"/>
          </a:p>
        </p:txBody>
      </p:sp>
      <p:sp>
        <p:nvSpPr>
          <p:cNvPr id="10" name="Content Placeholder 2">
            <a:extLst>
              <a:ext uri="{FF2B5EF4-FFF2-40B4-BE49-F238E27FC236}">
                <a16:creationId xmlns:a16="http://schemas.microsoft.com/office/drawing/2014/main" id="{9D71598D-F90E-4580-B0A6-F1EEA620A752}"/>
              </a:ext>
            </a:extLst>
          </p:cNvPr>
          <p:cNvSpPr>
            <a:spLocks noGrp="1"/>
          </p:cNvSpPr>
          <p:nvPr>
            <p:ph idx="1"/>
          </p:nvPr>
        </p:nvSpPr>
        <p:spPr>
          <a:xfrm>
            <a:off x="0" y="1649722"/>
            <a:ext cx="6096000" cy="4826856"/>
          </a:xfrm>
          <a:prstGeom prst="rect">
            <a:avLst/>
          </a:prstGeom>
        </p:spPr>
        <p:txBody>
          <a:bodyPr lIns="274320"/>
          <a:lstStyle>
            <a:lvl1pPr marL="0" indent="0">
              <a:spcBef>
                <a:spcPts val="1200"/>
              </a:spcBef>
              <a:spcAft>
                <a:spcPts val="300"/>
              </a:spcAft>
              <a:buFontTx/>
              <a:buNone/>
              <a:defRPr sz="2800" b="1"/>
            </a:lvl1pPr>
            <a:lvl2pPr marL="457200" indent="-274320">
              <a:spcBef>
                <a:spcPts val="0"/>
              </a:spcBef>
              <a:spcAft>
                <a:spcPts val="0"/>
              </a:spcAft>
              <a:defRPr sz="2400"/>
            </a:lvl2pPr>
            <a:lvl3pPr marL="914400">
              <a:spcBef>
                <a:spcPts val="0"/>
              </a:spcBef>
              <a:spcAft>
                <a:spcPts val="0"/>
              </a:spcAft>
              <a:defRPr sz="2400"/>
            </a:lvl3pPr>
            <a:lvl4pPr marL="1280160">
              <a:spcBef>
                <a:spcPts val="0"/>
              </a:spcBef>
              <a:spcAft>
                <a:spcPts val="0"/>
              </a:spcAft>
              <a:defRPr sz="2400"/>
            </a:lvl4pPr>
            <a:lvl5pPr marL="1737360">
              <a:spcBef>
                <a:spcPts val="0"/>
              </a:spcBef>
              <a:spcAft>
                <a:spcPts val="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a:extLst>
              <a:ext uri="{FF2B5EF4-FFF2-40B4-BE49-F238E27FC236}">
                <a16:creationId xmlns:a16="http://schemas.microsoft.com/office/drawing/2014/main" id="{A727EAE8-6A15-4E92-B8E8-F3630B6B110E}"/>
              </a:ext>
            </a:extLst>
          </p:cNvPr>
          <p:cNvSpPr>
            <a:spLocks noGrp="1"/>
          </p:cNvSpPr>
          <p:nvPr>
            <p:ph type="pic" idx="13"/>
          </p:nvPr>
        </p:nvSpPr>
        <p:spPr>
          <a:xfrm>
            <a:off x="6210300" y="1649723"/>
            <a:ext cx="5829300" cy="23774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itle 1">
            <a:extLst>
              <a:ext uri="{FF2B5EF4-FFF2-40B4-BE49-F238E27FC236}">
                <a16:creationId xmlns:a16="http://schemas.microsoft.com/office/drawing/2014/main" id="{37DC2C44-221A-4CAF-8157-145E4E9C0754}"/>
              </a:ext>
            </a:extLst>
          </p:cNvPr>
          <p:cNvSpPr>
            <a:spLocks noGrp="1"/>
          </p:cNvSpPr>
          <p:nvPr>
            <p:ph type="title" hasCustomPrompt="1"/>
          </p:nvPr>
        </p:nvSpPr>
        <p:spPr>
          <a:xfrm>
            <a:off x="0" y="381422"/>
            <a:ext cx="12192000" cy="1021976"/>
          </a:xfrm>
          <a:prstGeom prst="rect">
            <a:avLst/>
          </a:prstGeom>
        </p:spPr>
        <p:txBody>
          <a:bodyPr lIns="274320" anchor="t" anchorCtr="0">
            <a:noAutofit/>
          </a:bodyPr>
          <a:lstStyle>
            <a:lvl1pPr>
              <a:defRPr sz="4000" b="1">
                <a:latin typeface="+mn-lt"/>
              </a:defRPr>
            </a:lvl1pPr>
          </a:lstStyle>
          <a:p>
            <a:r>
              <a:rPr lang="en-US" dirty="0"/>
              <a:t>CLICK TO EDIT MASTER TITLE STYLE</a:t>
            </a:r>
          </a:p>
        </p:txBody>
      </p:sp>
      <p:sp>
        <p:nvSpPr>
          <p:cNvPr id="9" name="Picture Placeholder 2">
            <a:extLst>
              <a:ext uri="{FF2B5EF4-FFF2-40B4-BE49-F238E27FC236}">
                <a16:creationId xmlns:a16="http://schemas.microsoft.com/office/drawing/2014/main" id="{0D52425A-0782-4FA1-A436-2FD497FE3F8F}"/>
              </a:ext>
            </a:extLst>
          </p:cNvPr>
          <p:cNvSpPr>
            <a:spLocks noGrp="1"/>
          </p:cNvSpPr>
          <p:nvPr>
            <p:ph type="pic" idx="14"/>
          </p:nvPr>
        </p:nvSpPr>
        <p:spPr>
          <a:xfrm>
            <a:off x="6210300" y="4099138"/>
            <a:ext cx="5829300" cy="23774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3" name="Footer Placeholder 4">
            <a:extLst>
              <a:ext uri="{FF2B5EF4-FFF2-40B4-BE49-F238E27FC236}">
                <a16:creationId xmlns:a16="http://schemas.microsoft.com/office/drawing/2014/main" id="{EB4AE166-84E3-43BC-8D2D-F9FE3B18AC18}"/>
              </a:ext>
            </a:extLst>
          </p:cNvPr>
          <p:cNvSpPr>
            <a:spLocks noGrp="1"/>
          </p:cNvSpPr>
          <p:nvPr>
            <p:ph type="ftr" sz="quarter" idx="15"/>
          </p:nvPr>
        </p:nvSpPr>
        <p:spPr>
          <a:xfrm>
            <a:off x="0" y="6614160"/>
            <a:ext cx="4114800" cy="243840"/>
          </a:xfrm>
          <a:prstGeom prst="rect">
            <a:avLst/>
          </a:prstGeom>
        </p:spPr>
        <p:txBody>
          <a:bodyPr/>
          <a:lstStyle>
            <a:lvl1pPr>
              <a:defRPr sz="1100">
                <a:solidFill>
                  <a:schemeClr val="bg1"/>
                </a:solidFill>
              </a:defRPr>
            </a:lvl1pPr>
          </a:lstStyle>
          <a:p>
            <a:r>
              <a:rPr lang="en-US"/>
              <a:t>Presented by Karyn Robles and Manar Nashif on December 19, 2024</a:t>
            </a:r>
            <a:endParaRPr lang="en-US" dirty="0"/>
          </a:p>
        </p:txBody>
      </p:sp>
    </p:spTree>
    <p:extLst>
      <p:ext uri="{BB962C8B-B14F-4D97-AF65-F5344CB8AC3E}">
        <p14:creationId xmlns:p14="http://schemas.microsoft.com/office/powerpoint/2010/main" val="487334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Area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ED3FFC-6ED8-476C-A052-F5B80D99B41E}"/>
              </a:ext>
            </a:extLst>
          </p:cNvPr>
          <p:cNvSpPr/>
          <p:nvPr userDrawn="1"/>
        </p:nvSpPr>
        <p:spPr>
          <a:xfrm>
            <a:off x="0" y="0"/>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79096E-8E47-470D-BA26-0968D3EED336}"/>
              </a:ext>
            </a:extLst>
          </p:cNvPr>
          <p:cNvSpPr/>
          <p:nvPr userDrawn="1"/>
        </p:nvSpPr>
        <p:spPr>
          <a:xfrm>
            <a:off x="0" y="6621332"/>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07AAA3F-4E3B-473F-8692-26491696114F}"/>
              </a:ext>
            </a:extLst>
          </p:cNvPr>
          <p:cNvSpPr>
            <a:spLocks noGrp="1"/>
          </p:cNvSpPr>
          <p:nvPr>
            <p:ph type="sldNum" sz="quarter" idx="12"/>
          </p:nvPr>
        </p:nvSpPr>
        <p:spPr>
          <a:xfrm>
            <a:off x="9372600" y="6621331"/>
            <a:ext cx="2743200" cy="247425"/>
          </a:xfrm>
          <a:prstGeom prst="rect">
            <a:avLst/>
          </a:prstGeom>
        </p:spPr>
        <p:txBody>
          <a:bodyPr/>
          <a:lstStyle>
            <a:lvl1pPr algn="r">
              <a:defRPr sz="1100">
                <a:solidFill>
                  <a:schemeClr val="bg1"/>
                </a:solidFill>
              </a:defRPr>
            </a:lvl1pPr>
          </a:lstStyle>
          <a:p>
            <a:fld id="{17EB545E-DC23-454B-885D-A81AB7E487BF}" type="slidenum">
              <a:rPr lang="en-US" smtClean="0"/>
              <a:pPr/>
              <a:t>‹#›</a:t>
            </a:fld>
            <a:endParaRPr lang="en-US" dirty="0"/>
          </a:p>
        </p:txBody>
      </p:sp>
      <p:sp>
        <p:nvSpPr>
          <p:cNvPr id="10" name="Content Placeholder 2">
            <a:extLst>
              <a:ext uri="{FF2B5EF4-FFF2-40B4-BE49-F238E27FC236}">
                <a16:creationId xmlns:a16="http://schemas.microsoft.com/office/drawing/2014/main" id="{9D71598D-F90E-4580-B0A6-F1EEA620A752}"/>
              </a:ext>
            </a:extLst>
          </p:cNvPr>
          <p:cNvSpPr>
            <a:spLocks noGrp="1"/>
          </p:cNvSpPr>
          <p:nvPr>
            <p:ph idx="1"/>
          </p:nvPr>
        </p:nvSpPr>
        <p:spPr>
          <a:xfrm>
            <a:off x="0" y="1639886"/>
            <a:ext cx="5861304" cy="4743821"/>
          </a:xfrm>
          <a:prstGeom prst="rect">
            <a:avLst/>
          </a:prstGeom>
        </p:spPr>
        <p:txBody>
          <a:bodyPr lIns="274320"/>
          <a:lstStyle>
            <a:lvl1pPr marL="0" indent="0">
              <a:spcBef>
                <a:spcPts val="1200"/>
              </a:spcBef>
              <a:spcAft>
                <a:spcPts val="300"/>
              </a:spcAft>
              <a:buFontTx/>
              <a:buNone/>
              <a:defRPr sz="2800" b="1"/>
            </a:lvl1pPr>
            <a:lvl2pPr marL="457200" indent="-274320">
              <a:spcBef>
                <a:spcPts val="0"/>
              </a:spcBef>
              <a:spcAft>
                <a:spcPts val="0"/>
              </a:spcAft>
              <a:defRPr sz="2400"/>
            </a:lvl2pPr>
            <a:lvl3pPr marL="914400">
              <a:spcBef>
                <a:spcPts val="0"/>
              </a:spcBef>
              <a:spcAft>
                <a:spcPts val="0"/>
              </a:spcAft>
              <a:defRPr sz="2400"/>
            </a:lvl3pPr>
            <a:lvl4pPr marL="1280160">
              <a:spcBef>
                <a:spcPts val="0"/>
              </a:spcBef>
              <a:spcAft>
                <a:spcPts val="0"/>
              </a:spcAft>
              <a:defRPr sz="2400"/>
            </a:lvl4pPr>
            <a:lvl5pPr marL="1737360">
              <a:spcBef>
                <a:spcPts val="0"/>
              </a:spcBef>
              <a:spcAft>
                <a:spcPts val="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D962402C-ABA4-4A90-AC92-B09AA2AB1FFA}"/>
              </a:ext>
            </a:extLst>
          </p:cNvPr>
          <p:cNvSpPr>
            <a:spLocks noGrp="1"/>
          </p:cNvSpPr>
          <p:nvPr>
            <p:ph idx="13"/>
          </p:nvPr>
        </p:nvSpPr>
        <p:spPr>
          <a:xfrm>
            <a:off x="6178608" y="1639886"/>
            <a:ext cx="5862415" cy="4743821"/>
          </a:xfrm>
          <a:prstGeom prst="rect">
            <a:avLst/>
          </a:prstGeom>
        </p:spPr>
        <p:txBody>
          <a:bodyPr lIns="182880"/>
          <a:lstStyle>
            <a:lvl1pPr marL="0" indent="0">
              <a:spcBef>
                <a:spcPts val="1200"/>
              </a:spcBef>
              <a:spcAft>
                <a:spcPts val="300"/>
              </a:spcAft>
              <a:buFontTx/>
              <a:buNone/>
              <a:defRPr sz="2800" b="1"/>
            </a:lvl1pPr>
            <a:lvl2pPr marL="457200" indent="-274320">
              <a:spcBef>
                <a:spcPts val="0"/>
              </a:spcBef>
              <a:spcAft>
                <a:spcPts val="0"/>
              </a:spcAft>
              <a:defRPr sz="2400"/>
            </a:lvl2pPr>
            <a:lvl3pPr marL="914400">
              <a:spcBef>
                <a:spcPts val="0"/>
              </a:spcBef>
              <a:spcAft>
                <a:spcPts val="0"/>
              </a:spcAft>
              <a:defRPr sz="2400"/>
            </a:lvl3pPr>
            <a:lvl4pPr marL="1280160">
              <a:spcBef>
                <a:spcPts val="0"/>
              </a:spcBef>
              <a:spcAft>
                <a:spcPts val="0"/>
              </a:spcAft>
              <a:defRPr sz="2400"/>
            </a:lvl4pPr>
            <a:lvl5pPr marL="1737360">
              <a:spcBef>
                <a:spcPts val="0"/>
              </a:spcBef>
              <a:spcAft>
                <a:spcPts val="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3EC71593-D8F2-479C-8C8D-00D0AB7E3FFC}"/>
              </a:ext>
            </a:extLst>
          </p:cNvPr>
          <p:cNvSpPr>
            <a:spLocks noGrp="1"/>
          </p:cNvSpPr>
          <p:nvPr>
            <p:ph type="title" hasCustomPrompt="1"/>
          </p:nvPr>
        </p:nvSpPr>
        <p:spPr>
          <a:xfrm>
            <a:off x="0" y="381422"/>
            <a:ext cx="12192000" cy="992065"/>
          </a:xfrm>
          <a:prstGeom prst="rect">
            <a:avLst/>
          </a:prstGeom>
        </p:spPr>
        <p:txBody>
          <a:bodyPr wrap="square" lIns="274320" anchor="t" anchorCtr="0">
            <a:noAutofit/>
          </a:bodyPr>
          <a:lstStyle>
            <a:lvl1pPr>
              <a:defRPr sz="4000" b="1">
                <a:latin typeface="+mn-lt"/>
              </a:defRPr>
            </a:lvl1pPr>
          </a:lstStyle>
          <a:p>
            <a:r>
              <a:rPr lang="en-US" dirty="0"/>
              <a:t>CLICK TO EDIT MASTER TITLE STYLE</a:t>
            </a:r>
          </a:p>
        </p:txBody>
      </p:sp>
      <p:sp>
        <p:nvSpPr>
          <p:cNvPr id="12" name="Footer Placeholder 4">
            <a:extLst>
              <a:ext uri="{FF2B5EF4-FFF2-40B4-BE49-F238E27FC236}">
                <a16:creationId xmlns:a16="http://schemas.microsoft.com/office/drawing/2014/main" id="{231D8321-6F8A-497B-94C1-EA79C81F0EC2}"/>
              </a:ext>
            </a:extLst>
          </p:cNvPr>
          <p:cNvSpPr>
            <a:spLocks noGrp="1"/>
          </p:cNvSpPr>
          <p:nvPr>
            <p:ph type="ftr" sz="quarter" idx="14"/>
          </p:nvPr>
        </p:nvSpPr>
        <p:spPr>
          <a:xfrm>
            <a:off x="0" y="6614160"/>
            <a:ext cx="4114800" cy="243840"/>
          </a:xfrm>
          <a:prstGeom prst="rect">
            <a:avLst/>
          </a:prstGeom>
        </p:spPr>
        <p:txBody>
          <a:bodyPr/>
          <a:lstStyle>
            <a:lvl1pPr>
              <a:defRPr sz="1100">
                <a:solidFill>
                  <a:schemeClr val="bg1"/>
                </a:solidFill>
              </a:defRPr>
            </a:lvl1pPr>
          </a:lstStyle>
          <a:p>
            <a:r>
              <a:rPr lang="en-US"/>
              <a:t>Presented by Karyn Robles and Manar Nashif on December 19, 2024</a:t>
            </a:r>
            <a:endParaRPr lang="en-US" dirty="0"/>
          </a:p>
        </p:txBody>
      </p:sp>
    </p:spTree>
    <p:extLst>
      <p:ext uri="{BB962C8B-B14F-4D97-AF65-F5344CB8AC3E}">
        <p14:creationId xmlns:p14="http://schemas.microsoft.com/office/powerpoint/2010/main" val="1031579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Areas with Title Ba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ED3FFC-6ED8-476C-A052-F5B80D99B41E}"/>
              </a:ext>
            </a:extLst>
          </p:cNvPr>
          <p:cNvSpPr/>
          <p:nvPr userDrawn="1"/>
        </p:nvSpPr>
        <p:spPr>
          <a:xfrm>
            <a:off x="0" y="0"/>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79096E-8E47-470D-BA26-0968D3EED336}"/>
              </a:ext>
            </a:extLst>
          </p:cNvPr>
          <p:cNvSpPr/>
          <p:nvPr userDrawn="1"/>
        </p:nvSpPr>
        <p:spPr>
          <a:xfrm>
            <a:off x="0" y="6621332"/>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07AAA3F-4E3B-473F-8692-26491696114F}"/>
              </a:ext>
            </a:extLst>
          </p:cNvPr>
          <p:cNvSpPr>
            <a:spLocks noGrp="1"/>
          </p:cNvSpPr>
          <p:nvPr>
            <p:ph type="sldNum" sz="quarter" idx="12"/>
          </p:nvPr>
        </p:nvSpPr>
        <p:spPr>
          <a:xfrm>
            <a:off x="9372600" y="6621331"/>
            <a:ext cx="2743200" cy="247425"/>
          </a:xfrm>
          <a:prstGeom prst="rect">
            <a:avLst/>
          </a:prstGeom>
        </p:spPr>
        <p:txBody>
          <a:bodyPr/>
          <a:lstStyle>
            <a:lvl1pPr algn="r">
              <a:defRPr sz="1100">
                <a:solidFill>
                  <a:schemeClr val="bg1"/>
                </a:solidFill>
              </a:defRPr>
            </a:lvl1pPr>
          </a:lstStyle>
          <a:p>
            <a:fld id="{17EB545E-DC23-454B-885D-A81AB7E487BF}" type="slidenum">
              <a:rPr lang="en-US" smtClean="0"/>
              <a:pPr/>
              <a:t>‹#›</a:t>
            </a:fld>
            <a:endParaRPr lang="en-US" dirty="0"/>
          </a:p>
        </p:txBody>
      </p:sp>
      <p:sp>
        <p:nvSpPr>
          <p:cNvPr id="10" name="Content Placeholder 2">
            <a:extLst>
              <a:ext uri="{FF2B5EF4-FFF2-40B4-BE49-F238E27FC236}">
                <a16:creationId xmlns:a16="http://schemas.microsoft.com/office/drawing/2014/main" id="{9D71598D-F90E-4580-B0A6-F1EEA620A752}"/>
              </a:ext>
            </a:extLst>
          </p:cNvPr>
          <p:cNvSpPr>
            <a:spLocks noGrp="1"/>
          </p:cNvSpPr>
          <p:nvPr>
            <p:ph idx="1" hasCustomPrompt="1"/>
          </p:nvPr>
        </p:nvSpPr>
        <p:spPr>
          <a:xfrm>
            <a:off x="152601" y="2286000"/>
            <a:ext cx="5861304" cy="4007795"/>
          </a:xfrm>
          <a:prstGeom prst="rect">
            <a:avLst/>
          </a:prstGeom>
        </p:spPr>
        <p:txBody>
          <a:bodyPr lIns="274320"/>
          <a:lstStyle>
            <a:lvl1pPr marL="0" indent="0">
              <a:spcBef>
                <a:spcPts val="1200"/>
              </a:spcBef>
              <a:spcAft>
                <a:spcPts val="300"/>
              </a:spcAft>
              <a:buFontTx/>
              <a:buNone/>
              <a:defRPr sz="2800" b="1"/>
            </a:lvl1pPr>
            <a:lvl2pPr marL="457200" indent="-274320">
              <a:spcBef>
                <a:spcPts val="0"/>
              </a:spcBef>
              <a:spcAft>
                <a:spcPts val="0"/>
              </a:spcAft>
              <a:defRPr sz="2400"/>
            </a:lvl2pPr>
            <a:lvl3pPr marL="914400">
              <a:spcBef>
                <a:spcPts val="0"/>
              </a:spcBef>
              <a:spcAft>
                <a:spcPts val="0"/>
              </a:spcAft>
              <a:defRPr sz="2400"/>
            </a:lvl3pPr>
            <a:lvl4pPr marL="1280160">
              <a:spcBef>
                <a:spcPts val="0"/>
              </a:spcBef>
              <a:spcAft>
                <a:spcPts val="0"/>
              </a:spcAft>
              <a:defRPr sz="2400"/>
            </a:lvl4pPr>
            <a:lvl5pPr marL="1737360">
              <a:spcBef>
                <a:spcPts val="0"/>
              </a:spcBef>
              <a:spcAft>
                <a:spcPts val="0"/>
              </a:spcAft>
              <a:defRPr sz="2400"/>
            </a:lvl5pPr>
          </a:lstStyle>
          <a:p>
            <a:pPr lvl="0"/>
            <a:r>
              <a:rPr lang="en-US" dirty="0"/>
              <a:t>Object</a:t>
            </a:r>
          </a:p>
        </p:txBody>
      </p:sp>
      <p:sp>
        <p:nvSpPr>
          <p:cNvPr id="11" name="Content Placeholder 2">
            <a:extLst>
              <a:ext uri="{FF2B5EF4-FFF2-40B4-BE49-F238E27FC236}">
                <a16:creationId xmlns:a16="http://schemas.microsoft.com/office/drawing/2014/main" id="{D962402C-ABA4-4A90-AC92-B09AA2AB1FFA}"/>
              </a:ext>
            </a:extLst>
          </p:cNvPr>
          <p:cNvSpPr>
            <a:spLocks noGrp="1"/>
          </p:cNvSpPr>
          <p:nvPr>
            <p:ph idx="13"/>
          </p:nvPr>
        </p:nvSpPr>
        <p:spPr>
          <a:xfrm>
            <a:off x="6175561" y="2286000"/>
            <a:ext cx="5862415" cy="4007795"/>
          </a:xfrm>
          <a:prstGeom prst="rect">
            <a:avLst/>
          </a:prstGeom>
        </p:spPr>
        <p:txBody>
          <a:bodyPr lIns="182880"/>
          <a:lstStyle>
            <a:lvl1pPr marL="0" indent="0">
              <a:spcBef>
                <a:spcPts val="1200"/>
              </a:spcBef>
              <a:spcAft>
                <a:spcPts val="300"/>
              </a:spcAft>
              <a:buFontTx/>
              <a:buNone/>
              <a:defRPr sz="2800" b="1"/>
            </a:lvl1pPr>
            <a:lvl2pPr marL="457200" indent="-274320">
              <a:spcBef>
                <a:spcPts val="0"/>
              </a:spcBef>
              <a:spcAft>
                <a:spcPts val="0"/>
              </a:spcAft>
              <a:defRPr sz="2400"/>
            </a:lvl2pPr>
            <a:lvl3pPr marL="914400">
              <a:spcBef>
                <a:spcPts val="0"/>
              </a:spcBef>
              <a:spcAft>
                <a:spcPts val="0"/>
              </a:spcAft>
              <a:defRPr sz="2400"/>
            </a:lvl3pPr>
            <a:lvl4pPr marL="1280160">
              <a:spcBef>
                <a:spcPts val="0"/>
              </a:spcBef>
              <a:spcAft>
                <a:spcPts val="0"/>
              </a:spcAft>
              <a:defRPr sz="2400"/>
            </a:lvl4pPr>
            <a:lvl5pPr marL="1737360">
              <a:spcBef>
                <a:spcPts val="0"/>
              </a:spcBef>
              <a:spcAft>
                <a:spcPts val="0"/>
              </a:spcAft>
              <a:defRPr sz="2400"/>
            </a:lvl5pPr>
          </a:lstStyle>
          <a:p>
            <a:pPr lvl="0"/>
            <a:endParaRPr lang="en-US" dirty="0"/>
          </a:p>
        </p:txBody>
      </p:sp>
      <p:sp>
        <p:nvSpPr>
          <p:cNvPr id="9" name="Title 1">
            <a:extLst>
              <a:ext uri="{FF2B5EF4-FFF2-40B4-BE49-F238E27FC236}">
                <a16:creationId xmlns:a16="http://schemas.microsoft.com/office/drawing/2014/main" id="{3EC71593-D8F2-479C-8C8D-00D0AB7E3FFC}"/>
              </a:ext>
            </a:extLst>
          </p:cNvPr>
          <p:cNvSpPr>
            <a:spLocks noGrp="1"/>
          </p:cNvSpPr>
          <p:nvPr>
            <p:ph type="title" hasCustomPrompt="1"/>
          </p:nvPr>
        </p:nvSpPr>
        <p:spPr>
          <a:xfrm>
            <a:off x="0" y="381422"/>
            <a:ext cx="12192000" cy="992065"/>
          </a:xfrm>
          <a:prstGeom prst="rect">
            <a:avLst/>
          </a:prstGeom>
        </p:spPr>
        <p:txBody>
          <a:bodyPr wrap="square" lIns="274320" anchor="t" anchorCtr="0">
            <a:noAutofit/>
          </a:bodyPr>
          <a:lstStyle>
            <a:lvl1pPr>
              <a:defRPr sz="4000" b="1">
                <a:latin typeface="+mn-lt"/>
              </a:defRPr>
            </a:lvl1pPr>
          </a:lstStyle>
          <a:p>
            <a:r>
              <a:rPr lang="en-US" dirty="0"/>
              <a:t>CLICK TO EDIT MASTER TITLE STYLE</a:t>
            </a:r>
          </a:p>
        </p:txBody>
      </p:sp>
      <p:sp>
        <p:nvSpPr>
          <p:cNvPr id="15" name="Content Placeholder 2">
            <a:extLst>
              <a:ext uri="{FF2B5EF4-FFF2-40B4-BE49-F238E27FC236}">
                <a16:creationId xmlns:a16="http://schemas.microsoft.com/office/drawing/2014/main" id="{A7E2862E-A749-4480-AADB-C625AABDD507}"/>
              </a:ext>
            </a:extLst>
          </p:cNvPr>
          <p:cNvSpPr>
            <a:spLocks noGrp="1"/>
          </p:cNvSpPr>
          <p:nvPr>
            <p:ph idx="14" hasCustomPrompt="1"/>
          </p:nvPr>
        </p:nvSpPr>
        <p:spPr>
          <a:xfrm>
            <a:off x="152601" y="1828798"/>
            <a:ext cx="5861304" cy="457200"/>
          </a:xfrm>
          <a:prstGeom prst="rect">
            <a:avLst/>
          </a:prstGeom>
          <a:solidFill>
            <a:schemeClr val="bg2"/>
          </a:solidFill>
        </p:spPr>
        <p:txBody>
          <a:bodyPr lIns="274320"/>
          <a:lstStyle>
            <a:lvl1pPr marL="0" indent="0">
              <a:spcBef>
                <a:spcPts val="1200"/>
              </a:spcBef>
              <a:spcAft>
                <a:spcPts val="300"/>
              </a:spcAft>
              <a:buFontTx/>
              <a:buNone/>
              <a:defRPr sz="2800" b="1"/>
            </a:lvl1pPr>
            <a:lvl2pPr marL="457200" indent="-274320">
              <a:spcBef>
                <a:spcPts val="0"/>
              </a:spcBef>
              <a:spcAft>
                <a:spcPts val="0"/>
              </a:spcAft>
              <a:defRPr sz="2400"/>
            </a:lvl2pPr>
            <a:lvl3pPr marL="914400">
              <a:spcBef>
                <a:spcPts val="0"/>
              </a:spcBef>
              <a:spcAft>
                <a:spcPts val="0"/>
              </a:spcAft>
              <a:defRPr sz="2400"/>
            </a:lvl3pPr>
            <a:lvl4pPr marL="1280160">
              <a:spcBef>
                <a:spcPts val="0"/>
              </a:spcBef>
              <a:spcAft>
                <a:spcPts val="0"/>
              </a:spcAft>
              <a:defRPr sz="2400"/>
            </a:lvl4pPr>
            <a:lvl5pPr marL="1737360">
              <a:spcBef>
                <a:spcPts val="0"/>
              </a:spcBef>
              <a:spcAft>
                <a:spcPts val="0"/>
              </a:spcAft>
              <a:defRPr sz="2400"/>
            </a:lvl5pPr>
          </a:lstStyle>
          <a:p>
            <a:pPr lvl="0"/>
            <a:r>
              <a:rPr lang="en-US" dirty="0"/>
              <a:t>Title of Content Goes Here</a:t>
            </a:r>
          </a:p>
        </p:txBody>
      </p:sp>
      <p:sp>
        <p:nvSpPr>
          <p:cNvPr id="16" name="Content Placeholder 2">
            <a:extLst>
              <a:ext uri="{FF2B5EF4-FFF2-40B4-BE49-F238E27FC236}">
                <a16:creationId xmlns:a16="http://schemas.microsoft.com/office/drawing/2014/main" id="{712BFB9A-AB6B-43CE-A385-5399D62FD8AF}"/>
              </a:ext>
            </a:extLst>
          </p:cNvPr>
          <p:cNvSpPr>
            <a:spLocks noGrp="1"/>
          </p:cNvSpPr>
          <p:nvPr>
            <p:ph idx="15" hasCustomPrompt="1"/>
          </p:nvPr>
        </p:nvSpPr>
        <p:spPr>
          <a:xfrm>
            <a:off x="6175561" y="1828798"/>
            <a:ext cx="5861304" cy="457200"/>
          </a:xfrm>
          <a:prstGeom prst="rect">
            <a:avLst/>
          </a:prstGeom>
          <a:solidFill>
            <a:schemeClr val="bg2"/>
          </a:solidFill>
        </p:spPr>
        <p:txBody>
          <a:bodyPr lIns="274320"/>
          <a:lstStyle>
            <a:lvl1pPr marL="0" indent="0">
              <a:spcBef>
                <a:spcPts val="1200"/>
              </a:spcBef>
              <a:spcAft>
                <a:spcPts val="300"/>
              </a:spcAft>
              <a:buFontTx/>
              <a:buNone/>
              <a:defRPr sz="2800" b="1"/>
            </a:lvl1pPr>
            <a:lvl2pPr marL="457200" indent="-274320">
              <a:spcBef>
                <a:spcPts val="0"/>
              </a:spcBef>
              <a:spcAft>
                <a:spcPts val="0"/>
              </a:spcAft>
              <a:defRPr sz="2400"/>
            </a:lvl2pPr>
            <a:lvl3pPr marL="914400">
              <a:spcBef>
                <a:spcPts val="0"/>
              </a:spcBef>
              <a:spcAft>
                <a:spcPts val="0"/>
              </a:spcAft>
              <a:defRPr sz="2400"/>
            </a:lvl3pPr>
            <a:lvl4pPr marL="1280160">
              <a:spcBef>
                <a:spcPts val="0"/>
              </a:spcBef>
              <a:spcAft>
                <a:spcPts val="0"/>
              </a:spcAft>
              <a:defRPr sz="2400"/>
            </a:lvl4pPr>
            <a:lvl5pPr marL="1737360">
              <a:spcBef>
                <a:spcPts val="0"/>
              </a:spcBef>
              <a:spcAft>
                <a:spcPts val="0"/>
              </a:spcAft>
              <a:defRPr sz="2400"/>
            </a:lvl5pPr>
          </a:lstStyle>
          <a:p>
            <a:pPr lvl="0"/>
            <a:r>
              <a:rPr lang="en-US" dirty="0"/>
              <a:t>Title of Content Goes Here</a:t>
            </a:r>
          </a:p>
        </p:txBody>
      </p:sp>
      <p:sp>
        <p:nvSpPr>
          <p:cNvPr id="12" name="Footer Placeholder 4">
            <a:extLst>
              <a:ext uri="{FF2B5EF4-FFF2-40B4-BE49-F238E27FC236}">
                <a16:creationId xmlns:a16="http://schemas.microsoft.com/office/drawing/2014/main" id="{800756E6-5986-44FE-9EB8-5BEDD82D8B67}"/>
              </a:ext>
            </a:extLst>
          </p:cNvPr>
          <p:cNvSpPr>
            <a:spLocks noGrp="1"/>
          </p:cNvSpPr>
          <p:nvPr>
            <p:ph type="ftr" sz="quarter" idx="16"/>
          </p:nvPr>
        </p:nvSpPr>
        <p:spPr>
          <a:xfrm>
            <a:off x="0" y="6614160"/>
            <a:ext cx="4114800" cy="243840"/>
          </a:xfrm>
          <a:prstGeom prst="rect">
            <a:avLst/>
          </a:prstGeom>
        </p:spPr>
        <p:txBody>
          <a:bodyPr/>
          <a:lstStyle>
            <a:lvl1pPr>
              <a:defRPr sz="1100">
                <a:solidFill>
                  <a:schemeClr val="bg1"/>
                </a:solidFill>
              </a:defRPr>
            </a:lvl1pPr>
          </a:lstStyle>
          <a:p>
            <a:r>
              <a:rPr lang="en-US"/>
              <a:t>Presented by Karyn Robles and Manar Nashif on December 19, 2024</a:t>
            </a:r>
            <a:endParaRPr lang="en-US" dirty="0"/>
          </a:p>
        </p:txBody>
      </p:sp>
    </p:spTree>
    <p:extLst>
      <p:ext uri="{BB962C8B-B14F-4D97-AF65-F5344CB8AC3E}">
        <p14:creationId xmlns:p14="http://schemas.microsoft.com/office/powerpoint/2010/main" val="104611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area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ED3FFC-6ED8-476C-A052-F5B80D99B41E}"/>
              </a:ext>
            </a:extLst>
          </p:cNvPr>
          <p:cNvSpPr/>
          <p:nvPr userDrawn="1"/>
        </p:nvSpPr>
        <p:spPr>
          <a:xfrm>
            <a:off x="0" y="0"/>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79096E-8E47-470D-BA26-0968D3EED336}"/>
              </a:ext>
            </a:extLst>
          </p:cNvPr>
          <p:cNvSpPr/>
          <p:nvPr userDrawn="1"/>
        </p:nvSpPr>
        <p:spPr>
          <a:xfrm>
            <a:off x="0" y="6621332"/>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07AAA3F-4E3B-473F-8692-26491696114F}"/>
              </a:ext>
            </a:extLst>
          </p:cNvPr>
          <p:cNvSpPr>
            <a:spLocks noGrp="1"/>
          </p:cNvSpPr>
          <p:nvPr>
            <p:ph type="sldNum" sz="quarter" idx="12"/>
          </p:nvPr>
        </p:nvSpPr>
        <p:spPr>
          <a:xfrm>
            <a:off x="9372600" y="6621331"/>
            <a:ext cx="2743200" cy="247425"/>
          </a:xfrm>
          <a:prstGeom prst="rect">
            <a:avLst/>
          </a:prstGeom>
        </p:spPr>
        <p:txBody>
          <a:bodyPr/>
          <a:lstStyle>
            <a:lvl1pPr algn="r">
              <a:defRPr sz="1100">
                <a:solidFill>
                  <a:schemeClr val="bg1"/>
                </a:solidFill>
              </a:defRPr>
            </a:lvl1pPr>
          </a:lstStyle>
          <a:p>
            <a:fld id="{17EB545E-DC23-454B-885D-A81AB7E487BF}" type="slidenum">
              <a:rPr lang="en-US" smtClean="0"/>
              <a:pPr/>
              <a:t>‹#›</a:t>
            </a:fld>
            <a:endParaRPr lang="en-US" dirty="0"/>
          </a:p>
        </p:txBody>
      </p:sp>
      <p:sp>
        <p:nvSpPr>
          <p:cNvPr id="10" name="Content Placeholder 2">
            <a:extLst>
              <a:ext uri="{FF2B5EF4-FFF2-40B4-BE49-F238E27FC236}">
                <a16:creationId xmlns:a16="http://schemas.microsoft.com/office/drawing/2014/main" id="{9D71598D-F90E-4580-B0A6-F1EEA620A752}"/>
              </a:ext>
            </a:extLst>
          </p:cNvPr>
          <p:cNvSpPr>
            <a:spLocks noGrp="1"/>
          </p:cNvSpPr>
          <p:nvPr>
            <p:ph idx="1"/>
          </p:nvPr>
        </p:nvSpPr>
        <p:spPr>
          <a:xfrm>
            <a:off x="0" y="1625498"/>
            <a:ext cx="3649054" cy="4743821"/>
          </a:xfrm>
          <a:prstGeom prst="rect">
            <a:avLst/>
          </a:prstGeom>
        </p:spPr>
        <p:txBody>
          <a:bodyPr lIns="274320"/>
          <a:lstStyle>
            <a:lvl1pPr marL="0" indent="0">
              <a:spcBef>
                <a:spcPts val="1200"/>
              </a:spcBef>
              <a:spcAft>
                <a:spcPts val="300"/>
              </a:spcAft>
              <a:buFontTx/>
              <a:buNone/>
              <a:defRPr sz="2800" b="1"/>
            </a:lvl1pPr>
            <a:lvl2pPr marL="457200" indent="-274320">
              <a:spcBef>
                <a:spcPts val="0"/>
              </a:spcBef>
              <a:spcAft>
                <a:spcPts val="0"/>
              </a:spcAft>
              <a:defRPr sz="2400"/>
            </a:lvl2pPr>
            <a:lvl3pPr marL="914400">
              <a:spcBef>
                <a:spcPts val="0"/>
              </a:spcBef>
              <a:spcAft>
                <a:spcPts val="0"/>
              </a:spcAft>
              <a:defRPr sz="2400"/>
            </a:lvl3pPr>
            <a:lvl4pPr marL="1280160">
              <a:spcBef>
                <a:spcPts val="0"/>
              </a:spcBef>
              <a:spcAft>
                <a:spcPts val="0"/>
              </a:spcAft>
              <a:defRPr sz="2400"/>
            </a:lvl4pPr>
            <a:lvl5pPr marL="1737360">
              <a:spcBef>
                <a:spcPts val="0"/>
              </a:spcBef>
              <a:spcAft>
                <a:spcPts val="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3EC71593-D8F2-479C-8C8D-00D0AB7E3FFC}"/>
              </a:ext>
            </a:extLst>
          </p:cNvPr>
          <p:cNvSpPr>
            <a:spLocks noGrp="1"/>
          </p:cNvSpPr>
          <p:nvPr>
            <p:ph type="title" hasCustomPrompt="1"/>
          </p:nvPr>
        </p:nvSpPr>
        <p:spPr>
          <a:xfrm>
            <a:off x="0" y="381422"/>
            <a:ext cx="12192000" cy="992065"/>
          </a:xfrm>
          <a:prstGeom prst="rect">
            <a:avLst/>
          </a:prstGeom>
        </p:spPr>
        <p:txBody>
          <a:bodyPr wrap="square" lIns="274320" anchor="t" anchorCtr="0">
            <a:noAutofit/>
          </a:bodyPr>
          <a:lstStyle>
            <a:lvl1pPr>
              <a:defRPr sz="4000" b="1">
                <a:latin typeface="+mn-lt"/>
              </a:defRPr>
            </a:lvl1pPr>
          </a:lstStyle>
          <a:p>
            <a:r>
              <a:rPr lang="en-US" dirty="0"/>
              <a:t>CLICK TO EDIT MASTER TITLE STYLE</a:t>
            </a:r>
          </a:p>
        </p:txBody>
      </p:sp>
      <p:sp>
        <p:nvSpPr>
          <p:cNvPr id="12" name="Content Placeholder 2">
            <a:extLst>
              <a:ext uri="{FF2B5EF4-FFF2-40B4-BE49-F238E27FC236}">
                <a16:creationId xmlns:a16="http://schemas.microsoft.com/office/drawing/2014/main" id="{BA782917-D532-4B20-82FA-DB13E782338D}"/>
              </a:ext>
            </a:extLst>
          </p:cNvPr>
          <p:cNvSpPr>
            <a:spLocks noGrp="1"/>
          </p:cNvSpPr>
          <p:nvPr>
            <p:ph idx="13"/>
          </p:nvPr>
        </p:nvSpPr>
        <p:spPr>
          <a:xfrm>
            <a:off x="4271473" y="1625498"/>
            <a:ext cx="3649054" cy="4743821"/>
          </a:xfrm>
          <a:prstGeom prst="rect">
            <a:avLst/>
          </a:prstGeom>
        </p:spPr>
        <p:txBody>
          <a:bodyPr lIns="274320"/>
          <a:lstStyle>
            <a:lvl1pPr marL="0" indent="0">
              <a:spcBef>
                <a:spcPts val="1200"/>
              </a:spcBef>
              <a:spcAft>
                <a:spcPts val="300"/>
              </a:spcAft>
              <a:buFontTx/>
              <a:buNone/>
              <a:defRPr sz="2800" b="1"/>
            </a:lvl1pPr>
            <a:lvl2pPr marL="457200" indent="-274320">
              <a:spcBef>
                <a:spcPts val="0"/>
              </a:spcBef>
              <a:spcAft>
                <a:spcPts val="0"/>
              </a:spcAft>
              <a:defRPr sz="2400"/>
            </a:lvl2pPr>
            <a:lvl3pPr marL="914400">
              <a:spcBef>
                <a:spcPts val="0"/>
              </a:spcBef>
              <a:spcAft>
                <a:spcPts val="0"/>
              </a:spcAft>
              <a:defRPr sz="2400"/>
            </a:lvl3pPr>
            <a:lvl4pPr marL="1280160">
              <a:spcBef>
                <a:spcPts val="0"/>
              </a:spcBef>
              <a:spcAft>
                <a:spcPts val="0"/>
              </a:spcAft>
              <a:defRPr sz="2400"/>
            </a:lvl4pPr>
            <a:lvl5pPr marL="1737360">
              <a:spcBef>
                <a:spcPts val="0"/>
              </a:spcBef>
              <a:spcAft>
                <a:spcPts val="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E23E48AF-AC71-453D-B1EA-B42FC42E4037}"/>
              </a:ext>
            </a:extLst>
          </p:cNvPr>
          <p:cNvSpPr>
            <a:spLocks noGrp="1"/>
          </p:cNvSpPr>
          <p:nvPr>
            <p:ph idx="14"/>
          </p:nvPr>
        </p:nvSpPr>
        <p:spPr>
          <a:xfrm>
            <a:off x="8542946" y="1625498"/>
            <a:ext cx="3649054" cy="4743821"/>
          </a:xfrm>
          <a:prstGeom prst="rect">
            <a:avLst/>
          </a:prstGeom>
        </p:spPr>
        <p:txBody>
          <a:bodyPr lIns="274320"/>
          <a:lstStyle>
            <a:lvl1pPr marL="0" indent="0">
              <a:spcBef>
                <a:spcPts val="1200"/>
              </a:spcBef>
              <a:spcAft>
                <a:spcPts val="300"/>
              </a:spcAft>
              <a:buFontTx/>
              <a:buNone/>
              <a:defRPr sz="2800" b="1"/>
            </a:lvl1pPr>
            <a:lvl2pPr marL="457200" indent="-274320">
              <a:spcBef>
                <a:spcPts val="0"/>
              </a:spcBef>
              <a:spcAft>
                <a:spcPts val="0"/>
              </a:spcAft>
              <a:defRPr sz="2400"/>
            </a:lvl2pPr>
            <a:lvl3pPr marL="914400">
              <a:spcBef>
                <a:spcPts val="0"/>
              </a:spcBef>
              <a:spcAft>
                <a:spcPts val="0"/>
              </a:spcAft>
              <a:defRPr sz="2400"/>
            </a:lvl3pPr>
            <a:lvl4pPr marL="1280160">
              <a:spcBef>
                <a:spcPts val="0"/>
              </a:spcBef>
              <a:spcAft>
                <a:spcPts val="0"/>
              </a:spcAft>
              <a:defRPr sz="2400"/>
            </a:lvl4pPr>
            <a:lvl5pPr marL="1737360">
              <a:spcBef>
                <a:spcPts val="0"/>
              </a:spcBef>
              <a:spcAft>
                <a:spcPts val="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213C7FC4-C5DE-4497-83DC-22EC7011CA11}"/>
              </a:ext>
            </a:extLst>
          </p:cNvPr>
          <p:cNvCxnSpPr>
            <a:cxnSpLocks/>
          </p:cNvCxnSpPr>
          <p:nvPr userDrawn="1"/>
        </p:nvCxnSpPr>
        <p:spPr>
          <a:xfrm>
            <a:off x="3973794" y="1625498"/>
            <a:ext cx="0" cy="47438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701D97-DE7A-432A-B787-5D6C2D9D2DF0}"/>
              </a:ext>
            </a:extLst>
          </p:cNvPr>
          <p:cNvCxnSpPr>
            <a:cxnSpLocks/>
          </p:cNvCxnSpPr>
          <p:nvPr userDrawn="1"/>
        </p:nvCxnSpPr>
        <p:spPr>
          <a:xfrm>
            <a:off x="8253813" y="1625498"/>
            <a:ext cx="0" cy="47438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2E72E3F2-1989-4518-A481-B4D414BCA810}"/>
              </a:ext>
            </a:extLst>
          </p:cNvPr>
          <p:cNvSpPr>
            <a:spLocks noGrp="1"/>
          </p:cNvSpPr>
          <p:nvPr>
            <p:ph type="ftr" sz="quarter" idx="15"/>
          </p:nvPr>
        </p:nvSpPr>
        <p:spPr>
          <a:xfrm>
            <a:off x="0" y="6614160"/>
            <a:ext cx="4114800" cy="243840"/>
          </a:xfrm>
          <a:prstGeom prst="rect">
            <a:avLst/>
          </a:prstGeom>
        </p:spPr>
        <p:txBody>
          <a:bodyPr/>
          <a:lstStyle>
            <a:lvl1pPr>
              <a:defRPr sz="1100">
                <a:solidFill>
                  <a:schemeClr val="bg1"/>
                </a:solidFill>
              </a:defRPr>
            </a:lvl1pPr>
          </a:lstStyle>
          <a:p>
            <a:r>
              <a:rPr lang="en-US"/>
              <a:t>Presented by Karyn Robles and Manar Nashif on December 19, 2024</a:t>
            </a:r>
            <a:endParaRPr lang="en-US" dirty="0"/>
          </a:p>
        </p:txBody>
      </p:sp>
    </p:spTree>
    <p:extLst>
      <p:ext uri="{BB962C8B-B14F-4D97-AF65-F5344CB8AC3E}">
        <p14:creationId xmlns:p14="http://schemas.microsoft.com/office/powerpoint/2010/main" val="362749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1F34F0-28DA-4B9C-A3EB-431C2A15A2C7}"/>
              </a:ext>
            </a:extLst>
          </p:cNvPr>
          <p:cNvSpPr/>
          <p:nvPr userDrawn="1"/>
        </p:nvSpPr>
        <p:spPr>
          <a:xfrm>
            <a:off x="0" y="0"/>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3B5A713-FDBC-416F-92D5-4C10F5DD9B36}"/>
              </a:ext>
            </a:extLst>
          </p:cNvPr>
          <p:cNvSpPr/>
          <p:nvPr userDrawn="1"/>
        </p:nvSpPr>
        <p:spPr>
          <a:xfrm>
            <a:off x="0" y="6621332"/>
            <a:ext cx="12192000" cy="2474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E1B5C8BE-886E-4E5C-8CC8-8BEBAA036BF4}"/>
              </a:ext>
            </a:extLst>
          </p:cNvPr>
          <p:cNvSpPr>
            <a:spLocks noGrp="1"/>
          </p:cNvSpPr>
          <p:nvPr>
            <p:ph type="sldNum" sz="quarter" idx="4"/>
          </p:nvPr>
        </p:nvSpPr>
        <p:spPr>
          <a:xfrm>
            <a:off x="9296400" y="6621331"/>
            <a:ext cx="2743200" cy="247425"/>
          </a:xfrm>
          <a:prstGeom prst="rect">
            <a:avLst/>
          </a:prstGeom>
        </p:spPr>
        <p:txBody>
          <a:bodyPr/>
          <a:lstStyle>
            <a:lvl1pPr algn="r">
              <a:defRPr sz="1100">
                <a:solidFill>
                  <a:schemeClr val="bg1"/>
                </a:solidFill>
              </a:defRPr>
            </a:lvl1pPr>
          </a:lstStyle>
          <a:p>
            <a:fld id="{17EB545E-DC23-454B-885D-A81AB7E487BF}" type="slidenum">
              <a:rPr lang="en-US" smtClean="0"/>
              <a:pPr/>
              <a:t>‹#›</a:t>
            </a:fld>
            <a:endParaRPr lang="en-US" dirty="0"/>
          </a:p>
        </p:txBody>
      </p:sp>
    </p:spTree>
    <p:extLst>
      <p:ext uri="{BB962C8B-B14F-4D97-AF65-F5344CB8AC3E}">
        <p14:creationId xmlns:p14="http://schemas.microsoft.com/office/powerpoint/2010/main" val="1633964631"/>
      </p:ext>
    </p:extLst>
  </p:cSld>
  <p:clrMap bg1="lt1" tx1="dk1" bg2="lt2" tx2="dk2" accent1="accent1" accent2="accent2" accent3="accent3" accent4="accent4" accent5="accent5" accent6="accent6" hlink="hlink" folHlink="folHlink"/>
  <p:sldLayoutIdLst>
    <p:sldLayoutId id="2147483668" r:id="rId1"/>
    <p:sldLayoutId id="2147483673" r:id="rId2"/>
    <p:sldLayoutId id="2147483677" r:id="rId3"/>
    <p:sldLayoutId id="2147483669" r:id="rId4"/>
    <p:sldLayoutId id="2147483671" r:id="rId5"/>
    <p:sldLayoutId id="2147483676" r:id="rId6"/>
    <p:sldLayoutId id="2147483670" r:id="rId7"/>
    <p:sldLayoutId id="2147483679" r:id="rId8"/>
    <p:sldLayoutId id="2147483678" r:id="rId9"/>
    <p:sldLayoutId id="2147483672" r:id="rId10"/>
    <p:sldLayoutId id="2147483680" r:id="rId11"/>
    <p:sldLayoutId id="2147483681" r:id="rId12"/>
    <p:sldLayoutId id="2147483674" r:id="rId13"/>
    <p:sldLayoutId id="2147483675" r:id="rId14"/>
    <p:sldLayoutId id="2147483682"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8.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BFD9B5-8E7E-1E06-E7B1-52FEC7F5C409}"/>
              </a:ext>
            </a:extLst>
          </p:cNvPr>
          <p:cNvSpPr/>
          <p:nvPr/>
        </p:nvSpPr>
        <p:spPr>
          <a:xfrm>
            <a:off x="0" y="3121970"/>
            <a:ext cx="12192000" cy="2518554"/>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654F54B-9B1B-4A91-AB9A-6305F8AC62D3}"/>
              </a:ext>
            </a:extLst>
          </p:cNvPr>
          <p:cNvSpPr>
            <a:spLocks noGrp="1"/>
          </p:cNvSpPr>
          <p:nvPr>
            <p:ph type="subTitle" idx="1"/>
          </p:nvPr>
        </p:nvSpPr>
        <p:spPr>
          <a:xfrm>
            <a:off x="0" y="5662194"/>
            <a:ext cx="12192000" cy="769643"/>
          </a:xfrm>
        </p:spPr>
        <p:txBody>
          <a:bodyPr/>
          <a:lstStyle/>
          <a:p>
            <a:r>
              <a:rPr lang="en-US" sz="3200" b="1" i="1" dirty="0">
                <a:solidFill>
                  <a:schemeClr val="tx1">
                    <a:lumMod val="85000"/>
                    <a:lumOff val="15000"/>
                  </a:schemeClr>
                </a:solidFill>
                <a:latin typeface="Aptos" panose="020B0004020202020204" pitchFamily="34" charset="0"/>
              </a:rPr>
              <a:t>May 2025</a:t>
            </a:r>
          </a:p>
        </p:txBody>
      </p:sp>
      <p:sp>
        <p:nvSpPr>
          <p:cNvPr id="7" name="TextBox 6">
            <a:extLst>
              <a:ext uri="{FF2B5EF4-FFF2-40B4-BE49-F238E27FC236}">
                <a16:creationId xmlns:a16="http://schemas.microsoft.com/office/drawing/2014/main" id="{09F2C7AE-0DA7-178B-905C-59065B5ED998}"/>
              </a:ext>
            </a:extLst>
          </p:cNvPr>
          <p:cNvSpPr txBox="1"/>
          <p:nvPr/>
        </p:nvSpPr>
        <p:spPr>
          <a:xfrm>
            <a:off x="-2" y="3382407"/>
            <a:ext cx="12192000" cy="1200329"/>
          </a:xfrm>
          <a:prstGeom prst="rect">
            <a:avLst/>
          </a:prstGeom>
          <a:noFill/>
        </p:spPr>
        <p:txBody>
          <a:bodyPr wrap="square" rtlCol="0">
            <a:spAutoFit/>
          </a:bodyPr>
          <a:lstStyle/>
          <a:p>
            <a:pPr algn="ctr"/>
            <a:r>
              <a:rPr lang="en-US" sz="7200" b="1" dirty="0">
                <a:solidFill>
                  <a:schemeClr val="bg1"/>
                </a:solidFill>
                <a:latin typeface="Aptos" panose="020B0004020202020204" pitchFamily="34" charset="0"/>
              </a:rPr>
              <a:t>Capital Plan Update</a:t>
            </a:r>
          </a:p>
        </p:txBody>
      </p:sp>
      <p:sp>
        <p:nvSpPr>
          <p:cNvPr id="5" name="Subtitle 2">
            <a:extLst>
              <a:ext uri="{FF2B5EF4-FFF2-40B4-BE49-F238E27FC236}">
                <a16:creationId xmlns:a16="http://schemas.microsoft.com/office/drawing/2014/main" id="{1A0D5C98-3828-0BEE-99F1-D5B45E2D1C5E}"/>
              </a:ext>
            </a:extLst>
          </p:cNvPr>
          <p:cNvSpPr txBox="1">
            <a:spLocks/>
          </p:cNvSpPr>
          <p:nvPr/>
        </p:nvSpPr>
        <p:spPr>
          <a:xfrm>
            <a:off x="-1" y="4473723"/>
            <a:ext cx="12192001" cy="726357"/>
          </a:xfrm>
          <a:prstGeom prst="rect">
            <a:avLst/>
          </a:prstGeom>
        </p:spPr>
        <p:txBody>
          <a:bodyPr bIns="91440" anchor="b" anchorCtr="0">
            <a:noAutofit/>
          </a:bodyPr>
          <a:lstStyle>
            <a:lvl1pPr marL="0" indent="0" algn="ctr" defTabSz="914400" rtl="0" eaLnBrk="1" latinLnBrk="0" hangingPunct="1">
              <a:lnSpc>
                <a:spcPct val="90000"/>
              </a:lnSpc>
              <a:spcBef>
                <a:spcPts val="0"/>
              </a:spcBef>
              <a:buFont typeface="Arial" panose="020B0604020202020204" pitchFamily="34" charset="0"/>
              <a:buNone/>
              <a:defRPr sz="2800" b="0" kern="1200">
                <a:solidFill>
                  <a:schemeClr val="bg1"/>
                </a:solidFill>
                <a:latin typeface="+mn-lt"/>
                <a:ea typeface="+mn-ea"/>
                <a:cs typeface="+mn-cs"/>
              </a:defRPr>
            </a:lvl1pPr>
            <a:lvl2pPr marL="609585"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917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82875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243833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304792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3657509"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426709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4876678"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nSpc>
                <a:spcPct val="100000"/>
              </a:lnSpc>
              <a:spcAft>
                <a:spcPts val="2400"/>
              </a:spcAft>
            </a:pPr>
            <a:r>
              <a:rPr lang="en-US" sz="3200" dirty="0">
                <a:latin typeface="Aptos" panose="020B0004020202020204" pitchFamily="34" charset="0"/>
              </a:rPr>
              <a:t>Manar Nashif</a:t>
            </a:r>
            <a:r>
              <a:rPr lang="en-US" sz="3200" i="1" dirty="0">
                <a:latin typeface="Aptos" panose="020B0004020202020204" pitchFamily="34" charset="0"/>
              </a:rPr>
              <a:t>, Chief Engineering Officer</a:t>
            </a:r>
          </a:p>
        </p:txBody>
      </p:sp>
      <p:pic>
        <p:nvPicPr>
          <p:cNvPr id="6" name="Picture 5" descr="Logo&#10;&#10;Description automatically generated">
            <a:extLst>
              <a:ext uri="{FF2B5EF4-FFF2-40B4-BE49-F238E27FC236}">
                <a16:creationId xmlns:a16="http://schemas.microsoft.com/office/drawing/2014/main" id="{EE925FEC-0BD7-F23F-E348-337F595F4E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0538" b="26972"/>
          <a:stretch/>
        </p:blipFill>
        <p:spPr>
          <a:xfrm>
            <a:off x="1899048" y="365873"/>
            <a:ext cx="8393904" cy="2518553"/>
          </a:xfrm>
          <a:prstGeom prst="rect">
            <a:avLst/>
          </a:prstGeom>
        </p:spPr>
      </p:pic>
    </p:spTree>
    <p:extLst>
      <p:ext uri="{BB962C8B-B14F-4D97-AF65-F5344CB8AC3E}">
        <p14:creationId xmlns:p14="http://schemas.microsoft.com/office/powerpoint/2010/main" val="1243070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9919FE-154B-452C-8191-60266F0A1A2E}"/>
              </a:ext>
            </a:extLst>
          </p:cNvPr>
          <p:cNvSpPr>
            <a:spLocks noGrp="1"/>
          </p:cNvSpPr>
          <p:nvPr>
            <p:ph type="sldNum" sz="quarter" idx="12"/>
          </p:nvPr>
        </p:nvSpPr>
        <p:spPr>
          <a:xfrm>
            <a:off x="9372600" y="6621331"/>
            <a:ext cx="2743200" cy="247425"/>
          </a:xfrm>
        </p:spPr>
        <p:txBody>
          <a:bodyPr/>
          <a:lstStyle/>
          <a:p>
            <a:fld id="{17EB545E-DC23-454B-885D-A81AB7E487BF}" type="slidenum">
              <a:rPr lang="en-US" smtClean="0"/>
              <a:pPr/>
              <a:t>2</a:t>
            </a:fld>
            <a:endParaRPr lang="en-US" dirty="0"/>
          </a:p>
        </p:txBody>
      </p:sp>
      <p:sp>
        <p:nvSpPr>
          <p:cNvPr id="14" name="TextBox 13">
            <a:extLst>
              <a:ext uri="{FF2B5EF4-FFF2-40B4-BE49-F238E27FC236}">
                <a16:creationId xmlns:a16="http://schemas.microsoft.com/office/drawing/2014/main" id="{6D088457-A0CA-37AD-5FB6-8EB552821A37}"/>
              </a:ext>
            </a:extLst>
          </p:cNvPr>
          <p:cNvSpPr txBox="1"/>
          <p:nvPr/>
        </p:nvSpPr>
        <p:spPr>
          <a:xfrm>
            <a:off x="0" y="337934"/>
            <a:ext cx="11905861" cy="974239"/>
          </a:xfrm>
          <a:prstGeom prst="roundRect">
            <a:avLst/>
          </a:prstGeom>
          <a:noFill/>
          <a:ln>
            <a:noFill/>
          </a:ln>
          <a:effectLst>
            <a:glow rad="63500">
              <a:srgbClr val="00B050">
                <a:alpha val="40000"/>
              </a:srgbClr>
            </a:glow>
          </a:effectLst>
        </p:spPr>
        <p:txBody>
          <a:bodyPr wrap="square" lIns="274320" rtlCol="0" anchor="ctr" anchorCtr="0">
            <a:noAutofit/>
          </a:bodyPr>
          <a:lstStyle/>
          <a:p>
            <a:r>
              <a:rPr lang="en-US" sz="4000" b="1" dirty="0">
                <a:solidFill>
                  <a:schemeClr val="tx1">
                    <a:lumMod val="85000"/>
                    <a:lumOff val="15000"/>
                  </a:schemeClr>
                </a:solidFill>
                <a:latin typeface="Aptos" panose="020B0004020202020204" pitchFamily="34" charset="0"/>
              </a:rPr>
              <a:t>Capital Programs Update</a:t>
            </a:r>
          </a:p>
        </p:txBody>
      </p:sp>
      <p:pic>
        <p:nvPicPr>
          <p:cNvPr id="11" name="Picture 10" descr="Icon&#10;&#10;AI-generated content may be incorrect.">
            <a:extLst>
              <a:ext uri="{FF2B5EF4-FFF2-40B4-BE49-F238E27FC236}">
                <a16:creationId xmlns:a16="http://schemas.microsoft.com/office/drawing/2014/main" id="{1FC5555E-3953-B6FD-0702-334223280C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51983" y="2364786"/>
            <a:ext cx="843689" cy="870031"/>
          </a:xfrm>
          <a:prstGeom prst="rect">
            <a:avLst/>
          </a:prstGeom>
        </p:spPr>
      </p:pic>
      <p:pic>
        <p:nvPicPr>
          <p:cNvPr id="13" name="Picture 12" descr="Icon&#10;&#10;AI-generated content may be incorrect.">
            <a:extLst>
              <a:ext uri="{FF2B5EF4-FFF2-40B4-BE49-F238E27FC236}">
                <a16:creationId xmlns:a16="http://schemas.microsoft.com/office/drawing/2014/main" id="{504D13A8-BD8F-F391-D034-8A7654F74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61339" y="3284768"/>
            <a:ext cx="958528" cy="988492"/>
          </a:xfrm>
          <a:prstGeom prst="rect">
            <a:avLst/>
          </a:prstGeom>
        </p:spPr>
      </p:pic>
      <p:pic>
        <p:nvPicPr>
          <p:cNvPr id="16" name="Picture 15" descr="Icon&#10;&#10;AI-generated content may be incorrect.">
            <a:extLst>
              <a:ext uri="{FF2B5EF4-FFF2-40B4-BE49-F238E27FC236}">
                <a16:creationId xmlns:a16="http://schemas.microsoft.com/office/drawing/2014/main" id="{6AA0E033-4EC9-61DC-1F0A-0BED3540D8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9949" y="4429062"/>
            <a:ext cx="807756" cy="832918"/>
          </a:xfrm>
          <a:prstGeom prst="rect">
            <a:avLst/>
          </a:prstGeom>
        </p:spPr>
      </p:pic>
      <p:pic>
        <p:nvPicPr>
          <p:cNvPr id="18" name="Picture 17" descr="Icon&#10;&#10;AI-generated content may be incorrect.">
            <a:extLst>
              <a:ext uri="{FF2B5EF4-FFF2-40B4-BE49-F238E27FC236}">
                <a16:creationId xmlns:a16="http://schemas.microsoft.com/office/drawing/2014/main" id="{CD7B018A-6C8A-3303-E216-5A909EDF9E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61339" y="5363322"/>
            <a:ext cx="1037416" cy="1069731"/>
          </a:xfrm>
          <a:prstGeom prst="rect">
            <a:avLst/>
          </a:prstGeom>
        </p:spPr>
      </p:pic>
      <p:sp>
        <p:nvSpPr>
          <p:cNvPr id="17" name="Rectangle 16">
            <a:extLst>
              <a:ext uri="{FF2B5EF4-FFF2-40B4-BE49-F238E27FC236}">
                <a16:creationId xmlns:a16="http://schemas.microsoft.com/office/drawing/2014/main" id="{F8973DD7-F3F9-D359-AC13-9C5E7E779972}"/>
              </a:ext>
            </a:extLst>
          </p:cNvPr>
          <p:cNvSpPr/>
          <p:nvPr/>
        </p:nvSpPr>
        <p:spPr>
          <a:xfrm>
            <a:off x="0" y="1521376"/>
            <a:ext cx="12192000" cy="4330647"/>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0AD50D6B-4293-07D6-83FE-52D74974597C}"/>
              </a:ext>
            </a:extLst>
          </p:cNvPr>
          <p:cNvSpPr/>
          <p:nvPr/>
        </p:nvSpPr>
        <p:spPr>
          <a:xfrm>
            <a:off x="327546" y="3093058"/>
            <a:ext cx="9362364" cy="1049409"/>
          </a:xfrm>
          <a:prstGeom prst="roundRect">
            <a:avLst/>
          </a:prstGeom>
          <a:solidFill>
            <a:srgbClr val="33B34A"/>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0" rtlCol="0" anchor="ctr" anchorCtr="0"/>
          <a:lstStyle/>
          <a:p>
            <a:pPr algn="ctr">
              <a:lnSpc>
                <a:spcPts val="2600"/>
              </a:lnSpc>
            </a:pPr>
            <a:r>
              <a:rPr lang="en-US" sz="2800" b="1" i="1" dirty="0"/>
              <a:t>MOVE ILLINOIS </a:t>
            </a:r>
          </a:p>
          <a:p>
            <a:pPr algn="ctr">
              <a:lnSpc>
                <a:spcPts val="2600"/>
              </a:lnSpc>
            </a:pPr>
            <a:r>
              <a:rPr lang="en-US" sz="2800" dirty="0"/>
              <a:t>2012-2027</a:t>
            </a:r>
          </a:p>
        </p:txBody>
      </p:sp>
      <p:sp>
        <p:nvSpPr>
          <p:cNvPr id="20" name="Rectangle: Rounded Corners 19">
            <a:extLst>
              <a:ext uri="{FF2B5EF4-FFF2-40B4-BE49-F238E27FC236}">
                <a16:creationId xmlns:a16="http://schemas.microsoft.com/office/drawing/2014/main" id="{6656AE93-AAD3-B059-6A68-E72D8272FFAA}"/>
              </a:ext>
            </a:extLst>
          </p:cNvPr>
          <p:cNvSpPr/>
          <p:nvPr/>
        </p:nvSpPr>
        <p:spPr>
          <a:xfrm>
            <a:off x="7942997" y="4360791"/>
            <a:ext cx="4035689" cy="1049409"/>
          </a:xfrm>
          <a:prstGeom prst="roundRect">
            <a:avLst/>
          </a:prstGeom>
          <a:solidFill>
            <a:srgbClr val="2885C8"/>
          </a:solidFill>
          <a:ln>
            <a:noFill/>
          </a:ln>
        </p:spPr>
        <p:style>
          <a:lnRef idx="2">
            <a:schemeClr val="accent1">
              <a:shade val="15000"/>
            </a:schemeClr>
          </a:lnRef>
          <a:fillRef idx="1">
            <a:schemeClr val="accent1"/>
          </a:fillRef>
          <a:effectRef idx="0">
            <a:schemeClr val="accent1"/>
          </a:effectRef>
          <a:fontRef idx="minor">
            <a:schemeClr val="lt1"/>
          </a:fontRef>
        </p:style>
        <p:txBody>
          <a:bodyPr tIns="91440" bIns="0" rtlCol="0" anchor="ctr" anchorCtr="0"/>
          <a:lstStyle/>
          <a:p>
            <a:pPr algn="ctr">
              <a:lnSpc>
                <a:spcPts val="2600"/>
              </a:lnSpc>
            </a:pPr>
            <a:r>
              <a:rPr lang="en-US" sz="2800" b="1" dirty="0"/>
              <a:t>BRIDGING THE FUTURE </a:t>
            </a:r>
            <a:br>
              <a:rPr lang="en-US" sz="2800" b="1" dirty="0"/>
            </a:br>
            <a:r>
              <a:rPr lang="en-US" sz="2800" dirty="0"/>
              <a:t>2025-2031</a:t>
            </a:r>
          </a:p>
        </p:txBody>
      </p:sp>
      <p:sp>
        <p:nvSpPr>
          <p:cNvPr id="21" name="TextBox 20">
            <a:extLst>
              <a:ext uri="{FF2B5EF4-FFF2-40B4-BE49-F238E27FC236}">
                <a16:creationId xmlns:a16="http://schemas.microsoft.com/office/drawing/2014/main" id="{02BC84C8-AF50-8657-EBDC-C3241AD8EB38}"/>
              </a:ext>
            </a:extLst>
          </p:cNvPr>
          <p:cNvSpPr txBox="1"/>
          <p:nvPr/>
        </p:nvSpPr>
        <p:spPr>
          <a:xfrm>
            <a:off x="0" y="1774566"/>
            <a:ext cx="12192000" cy="584775"/>
          </a:xfrm>
          <a:prstGeom prst="rect">
            <a:avLst/>
          </a:prstGeom>
          <a:noFill/>
        </p:spPr>
        <p:txBody>
          <a:bodyPr wrap="square" lIns="274320" rtlCol="0">
            <a:spAutoFit/>
          </a:bodyPr>
          <a:lstStyle/>
          <a:p>
            <a:r>
              <a:rPr lang="en-US" sz="3200" b="1" dirty="0">
                <a:solidFill>
                  <a:schemeClr val="bg1"/>
                </a:solidFill>
                <a:latin typeface="Aptos" panose="020B0004020202020204" pitchFamily="34" charset="0"/>
              </a:rPr>
              <a:t>Timeline</a:t>
            </a:r>
          </a:p>
        </p:txBody>
      </p:sp>
      <p:graphicFrame>
        <p:nvGraphicFramePr>
          <p:cNvPr id="22" name="Table 21">
            <a:extLst>
              <a:ext uri="{FF2B5EF4-FFF2-40B4-BE49-F238E27FC236}">
                <a16:creationId xmlns:a16="http://schemas.microsoft.com/office/drawing/2014/main" id="{C2211C76-4101-A62B-F919-F6189AFB57E1}"/>
              </a:ext>
            </a:extLst>
          </p:cNvPr>
          <p:cNvGraphicFramePr>
            <a:graphicFrameLocks noGrp="1"/>
          </p:cNvGraphicFramePr>
          <p:nvPr/>
        </p:nvGraphicFramePr>
        <p:xfrm>
          <a:off x="232012" y="2519661"/>
          <a:ext cx="11818960" cy="370840"/>
        </p:xfrm>
        <a:graphic>
          <a:graphicData uri="http://schemas.openxmlformats.org/drawingml/2006/table">
            <a:tbl>
              <a:tblPr firstRow="1" bandRow="1">
                <a:tableStyleId>{5C22544A-7EE6-4342-B048-85BDC9FD1C3A}</a:tableStyleId>
              </a:tblPr>
              <a:tblGrid>
                <a:gridCol w="590948">
                  <a:extLst>
                    <a:ext uri="{9D8B030D-6E8A-4147-A177-3AD203B41FA5}">
                      <a16:colId xmlns:a16="http://schemas.microsoft.com/office/drawing/2014/main" val="2018766326"/>
                    </a:ext>
                  </a:extLst>
                </a:gridCol>
                <a:gridCol w="590948">
                  <a:extLst>
                    <a:ext uri="{9D8B030D-6E8A-4147-A177-3AD203B41FA5}">
                      <a16:colId xmlns:a16="http://schemas.microsoft.com/office/drawing/2014/main" val="1677353754"/>
                    </a:ext>
                  </a:extLst>
                </a:gridCol>
                <a:gridCol w="590948">
                  <a:extLst>
                    <a:ext uri="{9D8B030D-6E8A-4147-A177-3AD203B41FA5}">
                      <a16:colId xmlns:a16="http://schemas.microsoft.com/office/drawing/2014/main" val="2667448172"/>
                    </a:ext>
                  </a:extLst>
                </a:gridCol>
                <a:gridCol w="590948">
                  <a:extLst>
                    <a:ext uri="{9D8B030D-6E8A-4147-A177-3AD203B41FA5}">
                      <a16:colId xmlns:a16="http://schemas.microsoft.com/office/drawing/2014/main" val="2529718678"/>
                    </a:ext>
                  </a:extLst>
                </a:gridCol>
                <a:gridCol w="590948">
                  <a:extLst>
                    <a:ext uri="{9D8B030D-6E8A-4147-A177-3AD203B41FA5}">
                      <a16:colId xmlns:a16="http://schemas.microsoft.com/office/drawing/2014/main" val="1573308744"/>
                    </a:ext>
                  </a:extLst>
                </a:gridCol>
                <a:gridCol w="590948">
                  <a:extLst>
                    <a:ext uri="{9D8B030D-6E8A-4147-A177-3AD203B41FA5}">
                      <a16:colId xmlns:a16="http://schemas.microsoft.com/office/drawing/2014/main" val="3592197046"/>
                    </a:ext>
                  </a:extLst>
                </a:gridCol>
                <a:gridCol w="590948">
                  <a:extLst>
                    <a:ext uri="{9D8B030D-6E8A-4147-A177-3AD203B41FA5}">
                      <a16:colId xmlns:a16="http://schemas.microsoft.com/office/drawing/2014/main" val="1341034420"/>
                    </a:ext>
                  </a:extLst>
                </a:gridCol>
                <a:gridCol w="590948">
                  <a:extLst>
                    <a:ext uri="{9D8B030D-6E8A-4147-A177-3AD203B41FA5}">
                      <a16:colId xmlns:a16="http://schemas.microsoft.com/office/drawing/2014/main" val="1614706966"/>
                    </a:ext>
                  </a:extLst>
                </a:gridCol>
                <a:gridCol w="590948">
                  <a:extLst>
                    <a:ext uri="{9D8B030D-6E8A-4147-A177-3AD203B41FA5}">
                      <a16:colId xmlns:a16="http://schemas.microsoft.com/office/drawing/2014/main" val="2076338044"/>
                    </a:ext>
                  </a:extLst>
                </a:gridCol>
                <a:gridCol w="590948">
                  <a:extLst>
                    <a:ext uri="{9D8B030D-6E8A-4147-A177-3AD203B41FA5}">
                      <a16:colId xmlns:a16="http://schemas.microsoft.com/office/drawing/2014/main" val="2688038750"/>
                    </a:ext>
                  </a:extLst>
                </a:gridCol>
                <a:gridCol w="590948">
                  <a:extLst>
                    <a:ext uri="{9D8B030D-6E8A-4147-A177-3AD203B41FA5}">
                      <a16:colId xmlns:a16="http://schemas.microsoft.com/office/drawing/2014/main" val="2259206900"/>
                    </a:ext>
                  </a:extLst>
                </a:gridCol>
                <a:gridCol w="590948">
                  <a:extLst>
                    <a:ext uri="{9D8B030D-6E8A-4147-A177-3AD203B41FA5}">
                      <a16:colId xmlns:a16="http://schemas.microsoft.com/office/drawing/2014/main" val="1052278163"/>
                    </a:ext>
                  </a:extLst>
                </a:gridCol>
                <a:gridCol w="590948">
                  <a:extLst>
                    <a:ext uri="{9D8B030D-6E8A-4147-A177-3AD203B41FA5}">
                      <a16:colId xmlns:a16="http://schemas.microsoft.com/office/drawing/2014/main" val="660850346"/>
                    </a:ext>
                  </a:extLst>
                </a:gridCol>
                <a:gridCol w="590948">
                  <a:extLst>
                    <a:ext uri="{9D8B030D-6E8A-4147-A177-3AD203B41FA5}">
                      <a16:colId xmlns:a16="http://schemas.microsoft.com/office/drawing/2014/main" val="3732536423"/>
                    </a:ext>
                  </a:extLst>
                </a:gridCol>
                <a:gridCol w="590948">
                  <a:extLst>
                    <a:ext uri="{9D8B030D-6E8A-4147-A177-3AD203B41FA5}">
                      <a16:colId xmlns:a16="http://schemas.microsoft.com/office/drawing/2014/main" val="2447773014"/>
                    </a:ext>
                  </a:extLst>
                </a:gridCol>
                <a:gridCol w="590948">
                  <a:extLst>
                    <a:ext uri="{9D8B030D-6E8A-4147-A177-3AD203B41FA5}">
                      <a16:colId xmlns:a16="http://schemas.microsoft.com/office/drawing/2014/main" val="3436957903"/>
                    </a:ext>
                  </a:extLst>
                </a:gridCol>
                <a:gridCol w="590948">
                  <a:extLst>
                    <a:ext uri="{9D8B030D-6E8A-4147-A177-3AD203B41FA5}">
                      <a16:colId xmlns:a16="http://schemas.microsoft.com/office/drawing/2014/main" val="3687887912"/>
                    </a:ext>
                  </a:extLst>
                </a:gridCol>
                <a:gridCol w="590948">
                  <a:extLst>
                    <a:ext uri="{9D8B030D-6E8A-4147-A177-3AD203B41FA5}">
                      <a16:colId xmlns:a16="http://schemas.microsoft.com/office/drawing/2014/main" val="2918968750"/>
                    </a:ext>
                  </a:extLst>
                </a:gridCol>
                <a:gridCol w="590948">
                  <a:extLst>
                    <a:ext uri="{9D8B030D-6E8A-4147-A177-3AD203B41FA5}">
                      <a16:colId xmlns:a16="http://schemas.microsoft.com/office/drawing/2014/main" val="809323633"/>
                    </a:ext>
                  </a:extLst>
                </a:gridCol>
                <a:gridCol w="590948">
                  <a:extLst>
                    <a:ext uri="{9D8B030D-6E8A-4147-A177-3AD203B41FA5}">
                      <a16:colId xmlns:a16="http://schemas.microsoft.com/office/drawing/2014/main" val="4286063862"/>
                    </a:ext>
                  </a:extLst>
                </a:gridCol>
              </a:tblGrid>
              <a:tr h="370840">
                <a:tc>
                  <a:txBody>
                    <a:bodyPr/>
                    <a:lstStyle/>
                    <a:p>
                      <a:pPr algn="ctr"/>
                      <a:r>
                        <a:rPr lang="en-US" sz="1400" dirty="0">
                          <a:solidFill>
                            <a:srgbClr val="70D683"/>
                          </a:solidFill>
                        </a:rPr>
                        <a:t>2012</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85000"/>
                        <a:lumOff val="15000"/>
                      </a:schemeClr>
                    </a:solidFill>
                  </a:tcPr>
                </a:tc>
                <a:tc>
                  <a:txBody>
                    <a:bodyPr/>
                    <a:lstStyle/>
                    <a:p>
                      <a:pPr algn="ctr"/>
                      <a:r>
                        <a:rPr lang="en-US" sz="1400" dirty="0">
                          <a:solidFill>
                            <a:srgbClr val="70D683"/>
                          </a:solidFill>
                        </a:rPr>
                        <a:t>2013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85000"/>
                        <a:lumOff val="15000"/>
                      </a:schemeClr>
                    </a:solidFill>
                  </a:tcPr>
                </a:tc>
                <a:tc>
                  <a:txBody>
                    <a:bodyPr/>
                    <a:lstStyle/>
                    <a:p>
                      <a:pPr algn="ctr"/>
                      <a:r>
                        <a:rPr lang="en-US" sz="1400" dirty="0">
                          <a:solidFill>
                            <a:srgbClr val="70D683"/>
                          </a:solidFill>
                        </a:rPr>
                        <a:t>2014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85000"/>
                        <a:lumOff val="15000"/>
                      </a:schemeClr>
                    </a:solidFill>
                  </a:tcPr>
                </a:tc>
                <a:tc>
                  <a:txBody>
                    <a:bodyPr/>
                    <a:lstStyle/>
                    <a:p>
                      <a:pPr algn="ctr"/>
                      <a:r>
                        <a:rPr lang="en-US" sz="1400" dirty="0">
                          <a:solidFill>
                            <a:srgbClr val="70D683"/>
                          </a:solidFill>
                        </a:rPr>
                        <a:t>2015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85000"/>
                        <a:lumOff val="15000"/>
                      </a:schemeClr>
                    </a:solidFill>
                  </a:tcPr>
                </a:tc>
                <a:tc>
                  <a:txBody>
                    <a:bodyPr/>
                    <a:lstStyle/>
                    <a:p>
                      <a:pPr algn="ctr"/>
                      <a:r>
                        <a:rPr lang="en-US" sz="1400" dirty="0">
                          <a:solidFill>
                            <a:srgbClr val="70D683"/>
                          </a:solidFill>
                        </a:rPr>
                        <a:t>2016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85000"/>
                        <a:lumOff val="15000"/>
                      </a:schemeClr>
                    </a:solidFill>
                  </a:tcPr>
                </a:tc>
                <a:tc>
                  <a:txBody>
                    <a:bodyPr/>
                    <a:lstStyle/>
                    <a:p>
                      <a:pPr algn="ctr"/>
                      <a:r>
                        <a:rPr lang="en-US" sz="1400" dirty="0">
                          <a:solidFill>
                            <a:srgbClr val="70D683"/>
                          </a:solidFill>
                        </a:rPr>
                        <a:t>2017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85000"/>
                        <a:lumOff val="15000"/>
                      </a:schemeClr>
                    </a:solidFill>
                  </a:tcPr>
                </a:tc>
                <a:tc>
                  <a:txBody>
                    <a:bodyPr/>
                    <a:lstStyle/>
                    <a:p>
                      <a:pPr algn="ctr"/>
                      <a:r>
                        <a:rPr lang="en-US" sz="1400" dirty="0">
                          <a:solidFill>
                            <a:srgbClr val="70D683"/>
                          </a:solidFill>
                        </a:rPr>
                        <a:t>2018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85000"/>
                        <a:lumOff val="15000"/>
                      </a:schemeClr>
                    </a:solidFill>
                  </a:tcPr>
                </a:tc>
                <a:tc>
                  <a:txBody>
                    <a:bodyPr/>
                    <a:lstStyle/>
                    <a:p>
                      <a:pPr algn="ctr"/>
                      <a:r>
                        <a:rPr lang="en-US" sz="1400" dirty="0">
                          <a:solidFill>
                            <a:srgbClr val="70D683"/>
                          </a:solidFill>
                        </a:rPr>
                        <a:t>2019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85000"/>
                        <a:lumOff val="15000"/>
                      </a:schemeClr>
                    </a:solidFill>
                  </a:tcPr>
                </a:tc>
                <a:tc>
                  <a:txBody>
                    <a:bodyPr/>
                    <a:lstStyle/>
                    <a:p>
                      <a:pPr algn="ctr"/>
                      <a:r>
                        <a:rPr lang="en-US" sz="1400" dirty="0">
                          <a:solidFill>
                            <a:srgbClr val="70D683"/>
                          </a:solidFill>
                        </a:rPr>
                        <a:t>2020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85000"/>
                        <a:lumOff val="15000"/>
                      </a:schemeClr>
                    </a:solidFill>
                  </a:tcPr>
                </a:tc>
                <a:tc>
                  <a:txBody>
                    <a:bodyPr/>
                    <a:lstStyle/>
                    <a:p>
                      <a:pPr algn="ctr"/>
                      <a:r>
                        <a:rPr lang="en-US" sz="1400" dirty="0">
                          <a:solidFill>
                            <a:srgbClr val="70D683"/>
                          </a:solidFill>
                        </a:rPr>
                        <a:t>2021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85000"/>
                        <a:lumOff val="15000"/>
                      </a:schemeClr>
                    </a:solidFill>
                  </a:tcPr>
                </a:tc>
                <a:tc>
                  <a:txBody>
                    <a:bodyPr/>
                    <a:lstStyle/>
                    <a:p>
                      <a:pPr algn="ctr"/>
                      <a:r>
                        <a:rPr lang="en-US" sz="1400" dirty="0">
                          <a:solidFill>
                            <a:srgbClr val="70D683"/>
                          </a:solidFill>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85000"/>
                        <a:lumOff val="15000"/>
                      </a:schemeClr>
                    </a:solidFill>
                  </a:tcPr>
                </a:tc>
                <a:tc>
                  <a:txBody>
                    <a:bodyPr/>
                    <a:lstStyle/>
                    <a:p>
                      <a:pPr algn="ctr"/>
                      <a:r>
                        <a:rPr lang="en-US" sz="1400" dirty="0">
                          <a:solidFill>
                            <a:srgbClr val="70D683"/>
                          </a:solidFill>
                        </a:rPr>
                        <a:t>2023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85000"/>
                        <a:lumOff val="15000"/>
                      </a:schemeClr>
                    </a:solidFill>
                  </a:tcPr>
                </a:tc>
                <a:tc>
                  <a:txBody>
                    <a:bodyPr/>
                    <a:lstStyle/>
                    <a:p>
                      <a:pPr algn="ctr"/>
                      <a:r>
                        <a:rPr lang="en-US" sz="1400" dirty="0">
                          <a:solidFill>
                            <a:srgbClr val="70D683"/>
                          </a:solidFill>
                        </a:rPr>
                        <a:t>2024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85000"/>
                        <a:lumOff val="15000"/>
                      </a:schemeClr>
                    </a:solidFill>
                  </a:tcPr>
                </a:tc>
                <a:tc>
                  <a:txBody>
                    <a:bodyPr/>
                    <a:lstStyle/>
                    <a:p>
                      <a:pPr algn="ctr"/>
                      <a:r>
                        <a:rPr lang="en-US" sz="1400" dirty="0">
                          <a:solidFill>
                            <a:srgbClr val="70D683"/>
                          </a:solidFill>
                        </a:rPr>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85000"/>
                        <a:lumOff val="15000"/>
                      </a:schemeClr>
                    </a:solidFill>
                  </a:tcPr>
                </a:tc>
                <a:tc>
                  <a:txBody>
                    <a:bodyPr/>
                    <a:lstStyle/>
                    <a:p>
                      <a:pPr algn="ctr"/>
                      <a:r>
                        <a:rPr lang="en-US" sz="1400" dirty="0">
                          <a:solidFill>
                            <a:srgbClr val="70D683"/>
                          </a:solidFill>
                        </a:rPr>
                        <a:t>2026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85000"/>
                        <a:lumOff val="15000"/>
                      </a:schemeClr>
                    </a:solidFill>
                  </a:tcPr>
                </a:tc>
                <a:tc>
                  <a:txBody>
                    <a:bodyPr/>
                    <a:lstStyle/>
                    <a:p>
                      <a:pPr algn="ctr"/>
                      <a:r>
                        <a:rPr lang="en-US" sz="1400" dirty="0">
                          <a:solidFill>
                            <a:srgbClr val="70D683"/>
                          </a:solidFill>
                        </a:rPr>
                        <a:t>2027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85000"/>
                        <a:lumOff val="15000"/>
                      </a:schemeClr>
                    </a:solidFill>
                  </a:tcPr>
                </a:tc>
                <a:tc>
                  <a:txBody>
                    <a:bodyPr/>
                    <a:lstStyle/>
                    <a:p>
                      <a:pPr algn="ctr"/>
                      <a:r>
                        <a:rPr lang="en-US" sz="1400" dirty="0">
                          <a:solidFill>
                            <a:srgbClr val="70D683"/>
                          </a:solidFill>
                        </a:rPr>
                        <a:t>2028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85000"/>
                        <a:lumOff val="15000"/>
                      </a:schemeClr>
                    </a:solidFill>
                  </a:tcPr>
                </a:tc>
                <a:tc>
                  <a:txBody>
                    <a:bodyPr/>
                    <a:lstStyle/>
                    <a:p>
                      <a:pPr algn="ctr"/>
                      <a:r>
                        <a:rPr lang="en-US" sz="1400" dirty="0">
                          <a:solidFill>
                            <a:srgbClr val="70D683"/>
                          </a:solidFill>
                        </a:rPr>
                        <a:t>2029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85000"/>
                        <a:lumOff val="15000"/>
                      </a:schemeClr>
                    </a:solidFill>
                  </a:tcPr>
                </a:tc>
                <a:tc>
                  <a:txBody>
                    <a:bodyPr/>
                    <a:lstStyle/>
                    <a:p>
                      <a:pPr algn="ctr"/>
                      <a:r>
                        <a:rPr lang="en-US" sz="1400" dirty="0">
                          <a:solidFill>
                            <a:srgbClr val="70D683"/>
                          </a:solidFill>
                        </a:rPr>
                        <a:t>2030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lumMod val="85000"/>
                        <a:lumOff val="15000"/>
                      </a:schemeClr>
                    </a:solidFill>
                  </a:tcPr>
                </a:tc>
                <a:tc>
                  <a:txBody>
                    <a:bodyPr/>
                    <a:lstStyle/>
                    <a:p>
                      <a:pPr algn="ctr"/>
                      <a:r>
                        <a:rPr lang="en-US" sz="1400" dirty="0">
                          <a:solidFill>
                            <a:srgbClr val="70D683"/>
                          </a:solidFill>
                        </a:rPr>
                        <a:t>2031</a:t>
                      </a:r>
                    </a:p>
                  </a:txBody>
                  <a:tcPr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lumMod val="85000"/>
                        <a:lumOff val="15000"/>
                      </a:schemeClr>
                    </a:solidFill>
                  </a:tcPr>
                </a:tc>
                <a:extLst>
                  <a:ext uri="{0D108BD9-81ED-4DB2-BD59-A6C34878D82A}">
                    <a16:rowId xmlns:a16="http://schemas.microsoft.com/office/drawing/2014/main" val="34263949"/>
                  </a:ext>
                </a:extLst>
              </a:tr>
            </a:tbl>
          </a:graphicData>
        </a:graphic>
      </p:graphicFrame>
    </p:spTree>
    <p:extLst>
      <p:ext uri="{BB962C8B-B14F-4D97-AF65-F5344CB8AC3E}">
        <p14:creationId xmlns:p14="http://schemas.microsoft.com/office/powerpoint/2010/main" val="2441419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9919FE-154B-452C-8191-60266F0A1A2E}"/>
              </a:ext>
            </a:extLst>
          </p:cNvPr>
          <p:cNvSpPr>
            <a:spLocks noGrp="1"/>
          </p:cNvSpPr>
          <p:nvPr>
            <p:ph type="sldNum" sz="quarter" idx="12"/>
          </p:nvPr>
        </p:nvSpPr>
        <p:spPr>
          <a:xfrm>
            <a:off x="9372600" y="6621331"/>
            <a:ext cx="2743200" cy="247425"/>
          </a:xfrm>
        </p:spPr>
        <p:txBody>
          <a:bodyPr/>
          <a:lstStyle/>
          <a:p>
            <a:fld id="{17EB545E-DC23-454B-885D-A81AB7E487BF}" type="slidenum">
              <a:rPr lang="en-US" smtClean="0"/>
              <a:pPr/>
              <a:t>3</a:t>
            </a:fld>
            <a:endParaRPr lang="en-US" dirty="0"/>
          </a:p>
        </p:txBody>
      </p:sp>
      <p:sp>
        <p:nvSpPr>
          <p:cNvPr id="14" name="TextBox 13">
            <a:extLst>
              <a:ext uri="{FF2B5EF4-FFF2-40B4-BE49-F238E27FC236}">
                <a16:creationId xmlns:a16="http://schemas.microsoft.com/office/drawing/2014/main" id="{6D088457-A0CA-37AD-5FB6-8EB552821A37}"/>
              </a:ext>
            </a:extLst>
          </p:cNvPr>
          <p:cNvSpPr txBox="1"/>
          <p:nvPr/>
        </p:nvSpPr>
        <p:spPr>
          <a:xfrm>
            <a:off x="0" y="337934"/>
            <a:ext cx="11905861" cy="974239"/>
          </a:xfrm>
          <a:prstGeom prst="roundRect">
            <a:avLst/>
          </a:prstGeom>
          <a:noFill/>
          <a:ln>
            <a:noFill/>
          </a:ln>
          <a:effectLst>
            <a:glow rad="63500">
              <a:srgbClr val="00B050">
                <a:alpha val="40000"/>
              </a:srgbClr>
            </a:glow>
          </a:effectLst>
        </p:spPr>
        <p:txBody>
          <a:bodyPr wrap="square" lIns="274320" rtlCol="0" anchor="ctr" anchorCtr="0">
            <a:noAutofit/>
          </a:bodyPr>
          <a:lstStyle/>
          <a:p>
            <a:r>
              <a:rPr lang="en-US" sz="4000" b="1" dirty="0">
                <a:solidFill>
                  <a:schemeClr val="tx1">
                    <a:lumMod val="85000"/>
                    <a:lumOff val="15000"/>
                  </a:schemeClr>
                </a:solidFill>
                <a:latin typeface="Aptos" panose="020B0004020202020204" pitchFamily="34" charset="0"/>
              </a:rPr>
              <a:t>Bridging the Future Overview and Themes</a:t>
            </a:r>
          </a:p>
        </p:txBody>
      </p:sp>
      <p:sp>
        <p:nvSpPr>
          <p:cNvPr id="8" name="TextBox 7">
            <a:extLst>
              <a:ext uri="{FF2B5EF4-FFF2-40B4-BE49-F238E27FC236}">
                <a16:creationId xmlns:a16="http://schemas.microsoft.com/office/drawing/2014/main" id="{007341A9-8BB5-2AED-D981-640F61380CB5}"/>
              </a:ext>
            </a:extLst>
          </p:cNvPr>
          <p:cNvSpPr txBox="1"/>
          <p:nvPr/>
        </p:nvSpPr>
        <p:spPr>
          <a:xfrm>
            <a:off x="1" y="1297640"/>
            <a:ext cx="12192000" cy="775508"/>
          </a:xfrm>
          <a:prstGeom prst="rect">
            <a:avLst/>
          </a:prstGeom>
          <a:solidFill>
            <a:schemeClr val="tx1">
              <a:lumMod val="85000"/>
              <a:lumOff val="15000"/>
            </a:schemeClr>
          </a:solidFill>
        </p:spPr>
        <p:txBody>
          <a:bodyPr wrap="square" lIns="274320" tIns="182880" rIns="182880" bIns="182880" rtlCol="0" anchor="ctr" anchorCtr="0">
            <a:noAutofit/>
          </a:bodyPr>
          <a:lstStyle/>
          <a:p>
            <a:r>
              <a:rPr lang="en-US" sz="3200" b="1" i="1" dirty="0">
                <a:solidFill>
                  <a:schemeClr val="bg1"/>
                </a:solidFill>
              </a:rPr>
              <a:t>$2 billion, seven-year capital plan</a:t>
            </a:r>
          </a:p>
        </p:txBody>
      </p:sp>
      <p:grpSp>
        <p:nvGrpSpPr>
          <p:cNvPr id="15" name="Group 14">
            <a:extLst>
              <a:ext uri="{FF2B5EF4-FFF2-40B4-BE49-F238E27FC236}">
                <a16:creationId xmlns:a16="http://schemas.microsoft.com/office/drawing/2014/main" id="{5CD146DF-718F-60CE-0CD1-6B2F56A1E23C}"/>
              </a:ext>
            </a:extLst>
          </p:cNvPr>
          <p:cNvGrpSpPr/>
          <p:nvPr/>
        </p:nvGrpSpPr>
        <p:grpSpPr>
          <a:xfrm>
            <a:off x="263066" y="2585327"/>
            <a:ext cx="11665868" cy="2754101"/>
            <a:chOff x="263066" y="2570355"/>
            <a:chExt cx="11665868" cy="2754101"/>
          </a:xfrm>
        </p:grpSpPr>
        <p:grpSp>
          <p:nvGrpSpPr>
            <p:cNvPr id="12" name="Group 11">
              <a:extLst>
                <a:ext uri="{FF2B5EF4-FFF2-40B4-BE49-F238E27FC236}">
                  <a16:creationId xmlns:a16="http://schemas.microsoft.com/office/drawing/2014/main" id="{1B116804-09CA-2DC2-F26D-16FCD56EB3F4}"/>
                </a:ext>
              </a:extLst>
            </p:cNvPr>
            <p:cNvGrpSpPr/>
            <p:nvPr/>
          </p:nvGrpSpPr>
          <p:grpSpPr>
            <a:xfrm>
              <a:off x="263066" y="2570355"/>
              <a:ext cx="11665868" cy="2754101"/>
              <a:chOff x="277294" y="2570355"/>
              <a:chExt cx="11665868" cy="2754101"/>
            </a:xfrm>
          </p:grpSpPr>
          <p:grpSp>
            <p:nvGrpSpPr>
              <p:cNvPr id="10" name="Group 9">
                <a:extLst>
                  <a:ext uri="{FF2B5EF4-FFF2-40B4-BE49-F238E27FC236}">
                    <a16:creationId xmlns:a16="http://schemas.microsoft.com/office/drawing/2014/main" id="{971DD9D5-20B5-03FD-C700-826E65A0D0A5}"/>
                  </a:ext>
                </a:extLst>
              </p:cNvPr>
              <p:cNvGrpSpPr/>
              <p:nvPr/>
            </p:nvGrpSpPr>
            <p:grpSpPr>
              <a:xfrm>
                <a:off x="277294" y="4011294"/>
                <a:ext cx="11665868" cy="1313162"/>
                <a:chOff x="277294" y="4011294"/>
                <a:chExt cx="11665868" cy="1313162"/>
              </a:xfrm>
            </p:grpSpPr>
            <p:sp>
              <p:nvSpPr>
                <p:cNvPr id="7" name="TextBox 6">
                  <a:extLst>
                    <a:ext uri="{FF2B5EF4-FFF2-40B4-BE49-F238E27FC236}">
                      <a16:creationId xmlns:a16="http://schemas.microsoft.com/office/drawing/2014/main" id="{186B7587-06BE-EC87-85FA-EA3B902476A6}"/>
                    </a:ext>
                  </a:extLst>
                </p:cNvPr>
                <p:cNvSpPr txBox="1"/>
                <p:nvPr/>
              </p:nvSpPr>
              <p:spPr>
                <a:xfrm>
                  <a:off x="6153159" y="4011294"/>
                  <a:ext cx="5790003" cy="1307377"/>
                </a:xfrm>
                <a:prstGeom prst="roundRect">
                  <a:avLst/>
                </a:prstGeom>
                <a:solidFill>
                  <a:srgbClr val="33B34A"/>
                </a:solidFill>
              </p:spPr>
              <p:txBody>
                <a:bodyPr wrap="square" lIns="1097280" tIns="182880" rIns="182880" bIns="182880" rtlCol="0" anchor="ctr" anchorCtr="0">
                  <a:noAutofit/>
                </a:bodyPr>
                <a:lstStyle/>
                <a:p>
                  <a:r>
                    <a:rPr lang="en-US" sz="2800" b="1" dirty="0">
                      <a:solidFill>
                        <a:schemeClr val="bg1"/>
                      </a:solidFill>
                      <a:latin typeface="Aptos" panose="020B0004020202020204" pitchFamily="34" charset="0"/>
                    </a:rPr>
                    <a:t>Preparing for Tomorrow</a:t>
                  </a:r>
                </a:p>
              </p:txBody>
            </p:sp>
            <p:sp>
              <p:nvSpPr>
                <p:cNvPr id="6" name="TextBox 5">
                  <a:extLst>
                    <a:ext uri="{FF2B5EF4-FFF2-40B4-BE49-F238E27FC236}">
                      <a16:creationId xmlns:a16="http://schemas.microsoft.com/office/drawing/2014/main" id="{FDF6A9A2-0564-A0B7-4B7B-51A6A7D5DF4F}"/>
                    </a:ext>
                  </a:extLst>
                </p:cNvPr>
                <p:cNvSpPr txBox="1"/>
                <p:nvPr/>
              </p:nvSpPr>
              <p:spPr>
                <a:xfrm>
                  <a:off x="277294" y="4011294"/>
                  <a:ext cx="5790002" cy="1313162"/>
                </a:xfrm>
                <a:prstGeom prst="roundRect">
                  <a:avLst/>
                </a:prstGeom>
                <a:solidFill>
                  <a:srgbClr val="2885C8"/>
                </a:solidFill>
              </p:spPr>
              <p:txBody>
                <a:bodyPr wrap="square" lIns="1097280" tIns="182880" rIns="182880" bIns="182880" rtlCol="0" anchor="ctr" anchorCtr="0">
                  <a:noAutofit/>
                </a:bodyPr>
                <a:lstStyle/>
                <a:p>
                  <a:r>
                    <a:rPr lang="en-US" sz="2800" b="1" dirty="0">
                      <a:solidFill>
                        <a:schemeClr val="bg1"/>
                      </a:solidFill>
                      <a:latin typeface="Aptos" panose="020B0004020202020204" pitchFamily="34" charset="0"/>
                    </a:rPr>
                    <a:t>Modernizing the System</a:t>
                  </a:r>
                </a:p>
              </p:txBody>
            </p:sp>
          </p:grpSp>
          <p:grpSp>
            <p:nvGrpSpPr>
              <p:cNvPr id="9" name="Group 8">
                <a:extLst>
                  <a:ext uri="{FF2B5EF4-FFF2-40B4-BE49-F238E27FC236}">
                    <a16:creationId xmlns:a16="http://schemas.microsoft.com/office/drawing/2014/main" id="{DBDA1975-A04D-A500-D440-9E6192EE92EF}"/>
                  </a:ext>
                </a:extLst>
              </p:cNvPr>
              <p:cNvGrpSpPr/>
              <p:nvPr/>
            </p:nvGrpSpPr>
            <p:grpSpPr>
              <a:xfrm>
                <a:off x="277294" y="2570355"/>
                <a:ext cx="11665868" cy="1312666"/>
                <a:chOff x="277294" y="2570355"/>
                <a:chExt cx="11665868" cy="1312666"/>
              </a:xfrm>
            </p:grpSpPr>
            <p:sp>
              <p:nvSpPr>
                <p:cNvPr id="3" name="TextBox 2">
                  <a:extLst>
                    <a:ext uri="{FF2B5EF4-FFF2-40B4-BE49-F238E27FC236}">
                      <a16:creationId xmlns:a16="http://schemas.microsoft.com/office/drawing/2014/main" id="{73578E55-EE09-C364-BDCC-125881C9FA19}"/>
                    </a:ext>
                  </a:extLst>
                </p:cNvPr>
                <p:cNvSpPr txBox="1"/>
                <p:nvPr/>
              </p:nvSpPr>
              <p:spPr>
                <a:xfrm>
                  <a:off x="277294" y="2575643"/>
                  <a:ext cx="5790002" cy="1307378"/>
                </a:xfrm>
                <a:prstGeom prst="roundRect">
                  <a:avLst/>
                </a:prstGeom>
                <a:solidFill>
                  <a:srgbClr val="33B34A"/>
                </a:solidFill>
              </p:spPr>
              <p:txBody>
                <a:bodyPr wrap="square" lIns="1280160" tIns="182880" rIns="182880" bIns="182880" rtlCol="0" anchor="ctr" anchorCtr="0">
                  <a:noAutofit/>
                </a:bodyPr>
                <a:lstStyle/>
                <a:p>
                  <a:r>
                    <a:rPr lang="en-US" sz="2800" b="1" dirty="0">
                      <a:solidFill>
                        <a:schemeClr val="bg1"/>
                      </a:solidFill>
                      <a:effectLst/>
                      <a:latin typeface="Aptos" panose="020B0004020202020204" pitchFamily="34" charset="0"/>
                    </a:rPr>
                    <a:t>Improving Mobility</a:t>
                  </a:r>
                </a:p>
              </p:txBody>
            </p:sp>
            <p:sp>
              <p:nvSpPr>
                <p:cNvPr id="2" name="TextBox 1">
                  <a:extLst>
                    <a:ext uri="{FF2B5EF4-FFF2-40B4-BE49-F238E27FC236}">
                      <a16:creationId xmlns:a16="http://schemas.microsoft.com/office/drawing/2014/main" id="{C0624AB1-54D0-9271-8556-0B01205510DD}"/>
                    </a:ext>
                  </a:extLst>
                </p:cNvPr>
                <p:cNvSpPr txBox="1"/>
                <p:nvPr/>
              </p:nvSpPr>
              <p:spPr>
                <a:xfrm>
                  <a:off x="6153159" y="2570355"/>
                  <a:ext cx="5790003" cy="1307378"/>
                </a:xfrm>
                <a:prstGeom prst="roundRect">
                  <a:avLst/>
                </a:prstGeom>
                <a:solidFill>
                  <a:srgbClr val="2885C8"/>
                </a:solidFill>
              </p:spPr>
              <p:txBody>
                <a:bodyPr wrap="square" lIns="1097280" tIns="182880" rIns="182880" bIns="182880" rtlCol="0" anchor="ctr" anchorCtr="0">
                  <a:noAutofit/>
                </a:bodyPr>
                <a:lstStyle/>
                <a:p>
                  <a:r>
                    <a:rPr lang="en-US" sz="2800" b="1" dirty="0">
                      <a:solidFill>
                        <a:schemeClr val="bg1"/>
                      </a:solidFill>
                      <a:latin typeface="Aptos" panose="020B0004020202020204" pitchFamily="34" charset="0"/>
                    </a:rPr>
                    <a:t>Connecting Infrastructure</a:t>
                  </a:r>
                </a:p>
              </p:txBody>
            </p:sp>
          </p:grpSp>
        </p:grpSp>
        <p:pic>
          <p:nvPicPr>
            <p:cNvPr id="11" name="Picture 10" descr="Icon&#10;&#10;AI-generated content may be incorrect.">
              <a:extLst>
                <a:ext uri="{FF2B5EF4-FFF2-40B4-BE49-F238E27FC236}">
                  <a16:creationId xmlns:a16="http://schemas.microsoft.com/office/drawing/2014/main" id="{1FC5555E-3953-B6FD-0702-334223280C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5795" y="2723606"/>
              <a:ext cx="992723" cy="1023718"/>
            </a:xfrm>
            <a:prstGeom prst="rect">
              <a:avLst/>
            </a:prstGeom>
          </p:spPr>
        </p:pic>
        <p:pic>
          <p:nvPicPr>
            <p:cNvPr id="13" name="Picture 12" descr="Icon&#10;&#10;AI-generated content may be incorrect.">
              <a:extLst>
                <a:ext uri="{FF2B5EF4-FFF2-40B4-BE49-F238E27FC236}">
                  <a16:creationId xmlns:a16="http://schemas.microsoft.com/office/drawing/2014/main" id="{504D13A8-BD8F-F391-D034-8A7654F74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3066" y="2599092"/>
              <a:ext cx="1159659" cy="1195910"/>
            </a:xfrm>
            <a:prstGeom prst="rect">
              <a:avLst/>
            </a:prstGeom>
          </p:spPr>
        </p:pic>
        <p:pic>
          <p:nvPicPr>
            <p:cNvPr id="16" name="Picture 15" descr="Icon&#10;&#10;AI-generated content may be incorrect.">
              <a:extLst>
                <a:ext uri="{FF2B5EF4-FFF2-40B4-BE49-F238E27FC236}">
                  <a16:creationId xmlns:a16="http://schemas.microsoft.com/office/drawing/2014/main" id="{6AA0E033-4EC9-61DC-1F0A-0BED3540D8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7031" y="4168545"/>
              <a:ext cx="971728" cy="1001998"/>
            </a:xfrm>
            <a:prstGeom prst="rect">
              <a:avLst/>
            </a:prstGeom>
          </p:spPr>
        </p:pic>
        <p:pic>
          <p:nvPicPr>
            <p:cNvPr id="18" name="Picture 17" descr="Icon&#10;&#10;AI-generated content may be incorrect.">
              <a:extLst>
                <a:ext uri="{FF2B5EF4-FFF2-40B4-BE49-F238E27FC236}">
                  <a16:creationId xmlns:a16="http://schemas.microsoft.com/office/drawing/2014/main" id="{CD7B018A-6C8A-3303-E216-5A909EDF9EC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62585" y="4149557"/>
              <a:ext cx="1037416" cy="1069731"/>
            </a:xfrm>
            <a:prstGeom prst="rect">
              <a:avLst/>
            </a:prstGeom>
          </p:spPr>
        </p:pic>
      </p:grpSp>
    </p:spTree>
    <p:extLst>
      <p:ext uri="{BB962C8B-B14F-4D97-AF65-F5344CB8AC3E}">
        <p14:creationId xmlns:p14="http://schemas.microsoft.com/office/powerpoint/2010/main" val="3468847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A723F5EA-9A31-9A03-47B7-FFE489E93B09}"/>
              </a:ext>
            </a:extLst>
          </p:cNvPr>
          <p:cNvSpPr/>
          <p:nvPr/>
        </p:nvSpPr>
        <p:spPr>
          <a:xfrm>
            <a:off x="261945" y="1329074"/>
            <a:ext cx="6267945" cy="5109047"/>
          </a:xfrm>
          <a:prstGeom prst="round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5BEAD10-E138-1039-FD0F-96B0AC73C205}"/>
              </a:ext>
            </a:extLst>
          </p:cNvPr>
          <p:cNvSpPr/>
          <p:nvPr/>
        </p:nvSpPr>
        <p:spPr>
          <a:xfrm>
            <a:off x="5604272" y="1209869"/>
            <a:ext cx="1005840" cy="1005840"/>
          </a:xfrm>
          <a:prstGeom prst="ellipse">
            <a:avLst/>
          </a:prstGeom>
          <a:solidFill>
            <a:schemeClr val="tx1">
              <a:lumMod val="85000"/>
              <a:lumOff val="15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69919FE-154B-452C-8191-60266F0A1A2E}"/>
              </a:ext>
            </a:extLst>
          </p:cNvPr>
          <p:cNvSpPr>
            <a:spLocks noGrp="1"/>
          </p:cNvSpPr>
          <p:nvPr>
            <p:ph type="sldNum" sz="quarter" idx="12"/>
          </p:nvPr>
        </p:nvSpPr>
        <p:spPr>
          <a:xfrm>
            <a:off x="9372600" y="6621331"/>
            <a:ext cx="2743200" cy="247425"/>
          </a:xfrm>
        </p:spPr>
        <p:txBody>
          <a:bodyPr/>
          <a:lstStyle/>
          <a:p>
            <a:fld id="{17EB545E-DC23-454B-885D-A81AB7E487BF}" type="slidenum">
              <a:rPr lang="en-US" smtClean="0"/>
              <a:pPr/>
              <a:t>4</a:t>
            </a:fld>
            <a:endParaRPr lang="en-US" dirty="0"/>
          </a:p>
        </p:txBody>
      </p:sp>
      <p:sp>
        <p:nvSpPr>
          <p:cNvPr id="14" name="TextBox 13">
            <a:extLst>
              <a:ext uri="{FF2B5EF4-FFF2-40B4-BE49-F238E27FC236}">
                <a16:creationId xmlns:a16="http://schemas.microsoft.com/office/drawing/2014/main" id="{6D088457-A0CA-37AD-5FB6-8EB552821A37}"/>
              </a:ext>
            </a:extLst>
          </p:cNvPr>
          <p:cNvSpPr txBox="1"/>
          <p:nvPr/>
        </p:nvSpPr>
        <p:spPr>
          <a:xfrm>
            <a:off x="0" y="337934"/>
            <a:ext cx="11905861" cy="974239"/>
          </a:xfrm>
          <a:prstGeom prst="roundRect">
            <a:avLst/>
          </a:prstGeom>
          <a:noFill/>
          <a:ln>
            <a:noFill/>
          </a:ln>
          <a:effectLst>
            <a:glow rad="63500">
              <a:srgbClr val="00B050">
                <a:alpha val="40000"/>
              </a:srgbClr>
            </a:glow>
          </a:effectLst>
        </p:spPr>
        <p:txBody>
          <a:bodyPr wrap="square" lIns="274320" rtlCol="0" anchor="ctr" anchorCtr="0">
            <a:noAutofit/>
          </a:bodyPr>
          <a:lstStyle/>
          <a:p>
            <a:r>
              <a:rPr lang="en-US" sz="4000" b="1" dirty="0">
                <a:solidFill>
                  <a:schemeClr val="tx1">
                    <a:lumMod val="85000"/>
                    <a:lumOff val="15000"/>
                  </a:schemeClr>
                </a:solidFill>
                <a:latin typeface="Aptos" panose="020B0004020202020204" pitchFamily="34" charset="0"/>
              </a:rPr>
              <a:t>Professional Services Highlights</a:t>
            </a:r>
          </a:p>
        </p:txBody>
      </p:sp>
      <p:sp>
        <p:nvSpPr>
          <p:cNvPr id="15" name="TextBox 8">
            <a:extLst>
              <a:ext uri="{FF2B5EF4-FFF2-40B4-BE49-F238E27FC236}">
                <a16:creationId xmlns:a16="http://schemas.microsoft.com/office/drawing/2014/main" id="{4B77E2B1-EA08-B628-F4F3-5BF53EA6425B}"/>
              </a:ext>
            </a:extLst>
          </p:cNvPr>
          <p:cNvSpPr txBox="1"/>
          <p:nvPr/>
        </p:nvSpPr>
        <p:spPr>
          <a:xfrm>
            <a:off x="608779" y="2128110"/>
            <a:ext cx="6267944" cy="4079681"/>
          </a:xfrm>
          <a:prstGeom prst="rect">
            <a:avLst/>
          </a:prstGeom>
          <a:noFill/>
        </p:spPr>
        <p:txBody>
          <a:bodyPr wrap="square" numCol="1"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Aft>
                <a:spcPts val="600"/>
              </a:spcAft>
              <a:buClr>
                <a:srgbClr val="94C7F6"/>
              </a:buClr>
              <a:buSzPct val="100000"/>
              <a:buFont typeface="Wingdings" panose="05000000000000000000" pitchFamily="2" charset="2"/>
              <a:buChar char="ü"/>
            </a:pPr>
            <a:r>
              <a:rPr lang="en-US" sz="2600" b="1" dirty="0">
                <a:solidFill>
                  <a:srgbClr val="ACDAE9"/>
                </a:solidFill>
              </a:rPr>
              <a:t>I-355/I-88 Interchange Master Plan</a:t>
            </a:r>
          </a:p>
          <a:p>
            <a:pPr marL="342900" indent="-342900">
              <a:spcAft>
                <a:spcPts val="600"/>
              </a:spcAft>
              <a:buClr>
                <a:srgbClr val="94C7F6"/>
              </a:buClr>
              <a:buSzPct val="100000"/>
              <a:buFont typeface="Wingdings" panose="05000000000000000000" pitchFamily="2" charset="2"/>
              <a:buChar char="ü"/>
            </a:pPr>
            <a:r>
              <a:rPr lang="en-US" sz="2600" b="1" dirty="0">
                <a:solidFill>
                  <a:srgbClr val="ACDAE9"/>
                </a:solidFill>
              </a:rPr>
              <a:t>Seven design contracts </a:t>
            </a:r>
          </a:p>
          <a:p>
            <a:pPr marL="800100" lvl="1" indent="-342900">
              <a:spcAft>
                <a:spcPts val="600"/>
              </a:spcAft>
              <a:buClr>
                <a:srgbClr val="94C7F6"/>
              </a:buClr>
              <a:buSzPct val="100000"/>
              <a:buFont typeface="Wingdings" panose="05000000000000000000" pitchFamily="2" charset="2"/>
              <a:buChar char="ü"/>
            </a:pPr>
            <a:r>
              <a:rPr lang="en-US" sz="2300" dirty="0">
                <a:solidFill>
                  <a:schemeClr val="bg1"/>
                </a:solidFill>
              </a:rPr>
              <a:t>IL 390 – Lake Street to County Farm Road</a:t>
            </a:r>
          </a:p>
          <a:p>
            <a:pPr marL="800100" lvl="1" indent="-342900">
              <a:spcAft>
                <a:spcPts val="600"/>
              </a:spcAft>
              <a:buClr>
                <a:srgbClr val="94C7F6"/>
              </a:buClr>
              <a:buSzPct val="100000"/>
              <a:buFont typeface="Wingdings" panose="05000000000000000000" pitchFamily="2" charset="2"/>
              <a:buChar char="ü"/>
            </a:pPr>
            <a:r>
              <a:rPr lang="en-US" sz="2300" dirty="0">
                <a:solidFill>
                  <a:schemeClr val="bg1"/>
                </a:solidFill>
              </a:rPr>
              <a:t>Bridge reconstruction along I-294</a:t>
            </a:r>
          </a:p>
          <a:p>
            <a:pPr marL="800100" lvl="1" indent="-342900">
              <a:spcAft>
                <a:spcPts val="600"/>
              </a:spcAft>
              <a:buClr>
                <a:srgbClr val="94C7F6"/>
              </a:buClr>
              <a:buSzPct val="100000"/>
              <a:buFont typeface="Wingdings" panose="05000000000000000000" pitchFamily="2" charset="2"/>
              <a:buChar char="ü"/>
            </a:pPr>
            <a:r>
              <a:rPr lang="en-US" sz="2300" dirty="0">
                <a:solidFill>
                  <a:schemeClr val="bg1"/>
                </a:solidFill>
              </a:rPr>
              <a:t>Railroad bridge reconstruction</a:t>
            </a:r>
          </a:p>
          <a:p>
            <a:pPr marL="800100" lvl="1" indent="-342900">
              <a:spcAft>
                <a:spcPts val="600"/>
              </a:spcAft>
              <a:buClr>
                <a:srgbClr val="94C7F6"/>
              </a:buClr>
              <a:buSzPct val="100000"/>
              <a:buFont typeface="Wingdings" panose="05000000000000000000" pitchFamily="2" charset="2"/>
              <a:buChar char="ü"/>
            </a:pPr>
            <a:r>
              <a:rPr lang="en-US" sz="2300" dirty="0">
                <a:solidFill>
                  <a:schemeClr val="bg1"/>
                </a:solidFill>
              </a:rPr>
              <a:t>Tier 2 toll plaza improvements</a:t>
            </a:r>
          </a:p>
          <a:p>
            <a:pPr marL="800100" lvl="1" indent="-342900">
              <a:spcAft>
                <a:spcPts val="600"/>
              </a:spcAft>
              <a:buClr>
                <a:srgbClr val="94C7F6"/>
              </a:buClr>
              <a:buSzPct val="100000"/>
              <a:buFont typeface="Wingdings" panose="05000000000000000000" pitchFamily="2" charset="2"/>
              <a:buChar char="ü"/>
            </a:pPr>
            <a:r>
              <a:rPr lang="en-US" sz="2300" dirty="0">
                <a:solidFill>
                  <a:schemeClr val="bg1"/>
                </a:solidFill>
              </a:rPr>
              <a:t>I-90 roadway and bridge rehabilitation</a:t>
            </a:r>
          </a:p>
          <a:p>
            <a:pPr marL="342900" indent="-342900">
              <a:lnSpc>
                <a:spcPts val="2700"/>
              </a:lnSpc>
              <a:spcAft>
                <a:spcPts val="600"/>
              </a:spcAft>
              <a:buClr>
                <a:srgbClr val="94C7F6"/>
              </a:buClr>
              <a:buSzPct val="100000"/>
              <a:buFont typeface="Wingdings" panose="05000000000000000000" pitchFamily="2" charset="2"/>
              <a:buChar char="ü"/>
            </a:pPr>
            <a:r>
              <a:rPr lang="en-US" sz="2600" b="1" dirty="0">
                <a:solidFill>
                  <a:srgbClr val="ACDAE9"/>
                </a:solidFill>
              </a:rPr>
              <a:t>Two construction management </a:t>
            </a:r>
            <a:br>
              <a:rPr lang="en-US" sz="2600" b="1" dirty="0">
                <a:solidFill>
                  <a:srgbClr val="ACDAE9"/>
                </a:solidFill>
              </a:rPr>
            </a:br>
            <a:r>
              <a:rPr lang="en-US" sz="2600" b="1" dirty="0">
                <a:solidFill>
                  <a:srgbClr val="ACDAE9"/>
                </a:solidFill>
              </a:rPr>
              <a:t>contracts</a:t>
            </a:r>
          </a:p>
        </p:txBody>
      </p:sp>
      <p:sp>
        <p:nvSpPr>
          <p:cNvPr id="17" name="TextBox 16">
            <a:extLst>
              <a:ext uri="{FF2B5EF4-FFF2-40B4-BE49-F238E27FC236}">
                <a16:creationId xmlns:a16="http://schemas.microsoft.com/office/drawing/2014/main" id="{09477F33-F7A9-A3F5-3165-6F411A0264C3}"/>
              </a:ext>
            </a:extLst>
          </p:cNvPr>
          <p:cNvSpPr txBox="1"/>
          <p:nvPr/>
        </p:nvSpPr>
        <p:spPr>
          <a:xfrm>
            <a:off x="677501" y="1562280"/>
            <a:ext cx="4080574" cy="523220"/>
          </a:xfrm>
          <a:prstGeom prst="rect">
            <a:avLst/>
          </a:prstGeom>
          <a:noFill/>
        </p:spPr>
        <p:txBody>
          <a:bodyPr wrap="square" rtlCol="0">
            <a:spAutoFit/>
          </a:bodyPr>
          <a:lstStyle/>
          <a:p>
            <a:r>
              <a:rPr lang="en-US" sz="2800" b="1" spc="-150" dirty="0">
                <a:solidFill>
                  <a:schemeClr val="bg1"/>
                </a:solidFill>
                <a:latin typeface="Aptos" panose="020B0004020202020204" pitchFamily="34" charset="0"/>
                <a:ea typeface="Segoe UI Black" panose="020B0A02040204020203" pitchFamily="34" charset="0"/>
                <a:cs typeface="Segoe UI" panose="020B0502040204020203" pitchFamily="34" charset="0"/>
              </a:rPr>
              <a:t>CONTRACTS ADVERTISED</a:t>
            </a:r>
            <a:endParaRPr lang="en-US" sz="2800" spc="-150" dirty="0">
              <a:solidFill>
                <a:schemeClr val="bg1"/>
              </a:solidFill>
              <a:latin typeface="Aptos" panose="020B0004020202020204" pitchFamily="34" charset="0"/>
              <a:ea typeface="Roboto Black" panose="02000000000000000000" pitchFamily="2" charset="0"/>
              <a:cs typeface="Segoe UI" panose="020B0502040204020203" pitchFamily="34" charset="0"/>
            </a:endParaRPr>
          </a:p>
        </p:txBody>
      </p:sp>
      <p:sp>
        <p:nvSpPr>
          <p:cNvPr id="19" name="Rectangle: Rounded Corners 18">
            <a:extLst>
              <a:ext uri="{FF2B5EF4-FFF2-40B4-BE49-F238E27FC236}">
                <a16:creationId xmlns:a16="http://schemas.microsoft.com/office/drawing/2014/main" id="{5DC4B0AB-E5B9-7760-0667-1468D84AA30D}"/>
              </a:ext>
            </a:extLst>
          </p:cNvPr>
          <p:cNvSpPr/>
          <p:nvPr/>
        </p:nvSpPr>
        <p:spPr>
          <a:xfrm>
            <a:off x="6769346" y="1329074"/>
            <a:ext cx="4946444" cy="5109047"/>
          </a:xfrm>
          <a:prstGeom prst="roundRect">
            <a:avLst/>
          </a:prstGeom>
          <a:solidFill>
            <a:srgbClr val="2885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8">
            <a:extLst>
              <a:ext uri="{FF2B5EF4-FFF2-40B4-BE49-F238E27FC236}">
                <a16:creationId xmlns:a16="http://schemas.microsoft.com/office/drawing/2014/main" id="{58361963-D354-0551-29FA-2858B0EEDEFE}"/>
              </a:ext>
            </a:extLst>
          </p:cNvPr>
          <p:cNvSpPr txBox="1"/>
          <p:nvPr/>
        </p:nvSpPr>
        <p:spPr>
          <a:xfrm>
            <a:off x="7114437" y="2128110"/>
            <a:ext cx="4338172" cy="4452905"/>
          </a:xfrm>
          <a:prstGeom prst="rect">
            <a:avLst/>
          </a:prstGeom>
          <a:noFill/>
        </p:spPr>
        <p:txBody>
          <a:bodyPr wrap="square" numCol="1"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indent="-274320">
              <a:spcAft>
                <a:spcPts val="600"/>
              </a:spcAft>
              <a:buClr>
                <a:schemeClr val="bg1"/>
              </a:buClr>
              <a:buSzPct val="75000"/>
              <a:buFont typeface="Wingdings 3" panose="05040102010807070707" pitchFamily="18" charset="2"/>
              <a:buChar char="u"/>
            </a:pPr>
            <a:r>
              <a:rPr lang="en-US" sz="2600" b="1" dirty="0">
                <a:solidFill>
                  <a:schemeClr val="bg1"/>
                </a:solidFill>
              </a:rPr>
              <a:t>Eight design contracts</a:t>
            </a:r>
          </a:p>
          <a:p>
            <a:pPr marL="731520" lvl="1" indent="-274320">
              <a:spcAft>
                <a:spcPts val="600"/>
              </a:spcAft>
              <a:buClr>
                <a:schemeClr val="bg1"/>
              </a:buClr>
              <a:buSzPct val="75000"/>
              <a:buFont typeface="Wingdings 3" panose="05040102010807070707" pitchFamily="18" charset="2"/>
              <a:buChar char="u"/>
            </a:pPr>
            <a:r>
              <a:rPr lang="en-US" sz="2300" dirty="0">
                <a:solidFill>
                  <a:schemeClr val="bg1"/>
                </a:solidFill>
              </a:rPr>
              <a:t>Rehabilitation and add lane </a:t>
            </a:r>
          </a:p>
          <a:p>
            <a:pPr marL="731520" lvl="1" indent="-274320">
              <a:spcAft>
                <a:spcPts val="600"/>
              </a:spcAft>
              <a:buClr>
                <a:schemeClr val="bg1"/>
              </a:buClr>
              <a:buSzPct val="75000"/>
              <a:buFont typeface="Wingdings 3" panose="05040102010807070707" pitchFamily="18" charset="2"/>
              <a:buChar char="u"/>
            </a:pPr>
            <a:r>
              <a:rPr lang="en-US" sz="2300" dirty="0">
                <a:solidFill>
                  <a:schemeClr val="bg1"/>
                </a:solidFill>
              </a:rPr>
              <a:t>Bridge reconstruction</a:t>
            </a:r>
          </a:p>
          <a:p>
            <a:pPr marL="731520" lvl="1" indent="-274320">
              <a:spcAft>
                <a:spcPts val="600"/>
              </a:spcAft>
              <a:buClr>
                <a:schemeClr val="bg1"/>
              </a:buClr>
              <a:buSzPct val="75000"/>
              <a:buFont typeface="Wingdings 3" panose="05040102010807070707" pitchFamily="18" charset="2"/>
              <a:buChar char="u"/>
            </a:pPr>
            <a:r>
              <a:rPr lang="en-US" sz="2300" dirty="0">
                <a:solidFill>
                  <a:schemeClr val="bg1"/>
                </a:solidFill>
              </a:rPr>
              <a:t>Fiber optic improvements</a:t>
            </a:r>
          </a:p>
          <a:p>
            <a:pPr marL="274320" indent="-274320">
              <a:lnSpc>
                <a:spcPts val="2700"/>
              </a:lnSpc>
              <a:spcAft>
                <a:spcPts val="600"/>
              </a:spcAft>
              <a:buClr>
                <a:schemeClr val="bg1"/>
              </a:buClr>
              <a:buSzPct val="75000"/>
              <a:buFont typeface="Wingdings 3" panose="05040102010807070707" pitchFamily="18" charset="2"/>
              <a:buChar char="u"/>
            </a:pPr>
            <a:r>
              <a:rPr lang="en-US" sz="2600" b="1" dirty="0">
                <a:solidFill>
                  <a:schemeClr val="bg1"/>
                </a:solidFill>
              </a:rPr>
              <a:t>Two construction management contracts</a:t>
            </a:r>
          </a:p>
        </p:txBody>
      </p:sp>
      <p:sp>
        <p:nvSpPr>
          <p:cNvPr id="21" name="TextBox 20">
            <a:extLst>
              <a:ext uri="{FF2B5EF4-FFF2-40B4-BE49-F238E27FC236}">
                <a16:creationId xmlns:a16="http://schemas.microsoft.com/office/drawing/2014/main" id="{CF28210D-E33F-4F6F-589A-F42DC68F3838}"/>
              </a:ext>
            </a:extLst>
          </p:cNvPr>
          <p:cNvSpPr txBox="1"/>
          <p:nvPr/>
        </p:nvSpPr>
        <p:spPr>
          <a:xfrm>
            <a:off x="7082350" y="1562280"/>
            <a:ext cx="4923657" cy="523220"/>
          </a:xfrm>
          <a:prstGeom prst="rect">
            <a:avLst/>
          </a:prstGeom>
          <a:noFill/>
        </p:spPr>
        <p:txBody>
          <a:bodyPr wrap="square" rtlCol="0">
            <a:spAutoFit/>
          </a:bodyPr>
          <a:lstStyle/>
          <a:p>
            <a:r>
              <a:rPr lang="en-US" sz="2800" b="1" spc="-150" dirty="0">
                <a:solidFill>
                  <a:schemeClr val="bg1"/>
                </a:solidFill>
                <a:latin typeface="Aptos" panose="020B0004020202020204" pitchFamily="34" charset="0"/>
                <a:ea typeface="Segoe UI Black" panose="020B0A02040204020203" pitchFamily="34" charset="0"/>
                <a:cs typeface="Segoe UI" panose="020B0502040204020203" pitchFamily="34" charset="0"/>
              </a:rPr>
              <a:t>UPCOMING CONTRACTS</a:t>
            </a:r>
            <a:endParaRPr lang="en-US" sz="2800" spc="-150" dirty="0">
              <a:solidFill>
                <a:schemeClr val="bg1"/>
              </a:solidFill>
              <a:latin typeface="Aptos" panose="020B0004020202020204" pitchFamily="34" charset="0"/>
              <a:ea typeface="Roboto Black" panose="02000000000000000000" pitchFamily="2" charset="0"/>
              <a:cs typeface="Segoe UI" panose="020B0502040204020203" pitchFamily="34" charset="0"/>
            </a:endParaRPr>
          </a:p>
        </p:txBody>
      </p:sp>
      <p:pic>
        <p:nvPicPr>
          <p:cNvPr id="3" name="Graphic 2" descr="Checkbox Checked with solid fill">
            <a:extLst>
              <a:ext uri="{FF2B5EF4-FFF2-40B4-BE49-F238E27FC236}">
                <a16:creationId xmlns:a16="http://schemas.microsoft.com/office/drawing/2014/main" id="{B4DCB300-3F5C-0DA1-F01F-22065F6DE4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0073" y="1224834"/>
            <a:ext cx="1005840" cy="1005840"/>
          </a:xfrm>
          <a:prstGeom prst="rect">
            <a:avLst/>
          </a:prstGeom>
        </p:spPr>
      </p:pic>
      <p:sp>
        <p:nvSpPr>
          <p:cNvPr id="9" name="Oval 8">
            <a:extLst>
              <a:ext uri="{FF2B5EF4-FFF2-40B4-BE49-F238E27FC236}">
                <a16:creationId xmlns:a16="http://schemas.microsoft.com/office/drawing/2014/main" id="{4FF79753-AC7D-10C6-948D-5081A8F6DDFF}"/>
              </a:ext>
            </a:extLst>
          </p:cNvPr>
          <p:cNvSpPr/>
          <p:nvPr/>
        </p:nvSpPr>
        <p:spPr>
          <a:xfrm>
            <a:off x="11004482" y="1209869"/>
            <a:ext cx="1001525" cy="1001525"/>
          </a:xfrm>
          <a:prstGeom prst="ellipse">
            <a:avLst/>
          </a:prstGeom>
          <a:solidFill>
            <a:srgbClr val="2885C8"/>
          </a:solidFill>
          <a:ln w="571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Back with solid fill">
            <a:extLst>
              <a:ext uri="{FF2B5EF4-FFF2-40B4-BE49-F238E27FC236}">
                <a16:creationId xmlns:a16="http://schemas.microsoft.com/office/drawing/2014/main" id="{B51869C0-8C22-E715-F03B-04DA38A54810}"/>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125157" y="1329074"/>
            <a:ext cx="733318" cy="733318"/>
          </a:xfrm>
          <a:prstGeom prst="rect">
            <a:avLst/>
          </a:prstGeom>
        </p:spPr>
      </p:pic>
    </p:spTree>
    <p:extLst>
      <p:ext uri="{BB962C8B-B14F-4D97-AF65-F5344CB8AC3E}">
        <p14:creationId xmlns:p14="http://schemas.microsoft.com/office/powerpoint/2010/main" val="424372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9919FE-154B-452C-8191-60266F0A1A2E}"/>
              </a:ext>
            </a:extLst>
          </p:cNvPr>
          <p:cNvSpPr>
            <a:spLocks noGrp="1"/>
          </p:cNvSpPr>
          <p:nvPr>
            <p:ph type="sldNum" sz="quarter" idx="12"/>
          </p:nvPr>
        </p:nvSpPr>
        <p:spPr>
          <a:xfrm>
            <a:off x="9372600" y="6621331"/>
            <a:ext cx="2743200" cy="247425"/>
          </a:xfrm>
        </p:spPr>
        <p:txBody>
          <a:bodyPr/>
          <a:lstStyle/>
          <a:p>
            <a:fld id="{17EB545E-DC23-454B-885D-A81AB7E487BF}" type="slidenum">
              <a:rPr lang="en-US" smtClean="0"/>
              <a:pPr/>
              <a:t>5</a:t>
            </a:fld>
            <a:endParaRPr lang="en-US" dirty="0"/>
          </a:p>
        </p:txBody>
      </p:sp>
      <p:sp>
        <p:nvSpPr>
          <p:cNvPr id="14" name="TextBox 13">
            <a:extLst>
              <a:ext uri="{FF2B5EF4-FFF2-40B4-BE49-F238E27FC236}">
                <a16:creationId xmlns:a16="http://schemas.microsoft.com/office/drawing/2014/main" id="{6D088457-A0CA-37AD-5FB6-8EB552821A37}"/>
              </a:ext>
            </a:extLst>
          </p:cNvPr>
          <p:cNvSpPr txBox="1"/>
          <p:nvPr/>
        </p:nvSpPr>
        <p:spPr>
          <a:xfrm>
            <a:off x="0" y="236292"/>
            <a:ext cx="11905861" cy="974239"/>
          </a:xfrm>
          <a:prstGeom prst="roundRect">
            <a:avLst/>
          </a:prstGeom>
          <a:noFill/>
          <a:ln>
            <a:noFill/>
          </a:ln>
          <a:effectLst>
            <a:glow rad="63500">
              <a:srgbClr val="00B050">
                <a:alpha val="40000"/>
              </a:srgbClr>
            </a:glow>
          </a:effectLst>
        </p:spPr>
        <p:txBody>
          <a:bodyPr wrap="square" lIns="274320" rtlCol="0" anchor="ctr" anchorCtr="0">
            <a:noAutofit/>
          </a:bodyPr>
          <a:lstStyle/>
          <a:p>
            <a:r>
              <a:rPr lang="en-US" sz="4000" b="1" dirty="0">
                <a:solidFill>
                  <a:schemeClr val="tx1">
                    <a:lumMod val="85000"/>
                    <a:lumOff val="15000"/>
                  </a:schemeClr>
                </a:solidFill>
                <a:latin typeface="Aptos" panose="020B0004020202020204" pitchFamily="34" charset="0"/>
              </a:rPr>
              <a:t>Construction Highlights</a:t>
            </a:r>
          </a:p>
        </p:txBody>
      </p:sp>
      <p:grpSp>
        <p:nvGrpSpPr>
          <p:cNvPr id="2" name="Group 1">
            <a:extLst>
              <a:ext uri="{FF2B5EF4-FFF2-40B4-BE49-F238E27FC236}">
                <a16:creationId xmlns:a16="http://schemas.microsoft.com/office/drawing/2014/main" id="{1333B012-CB85-A4AB-B646-C88D4F00AB32}"/>
              </a:ext>
            </a:extLst>
          </p:cNvPr>
          <p:cNvGrpSpPr/>
          <p:nvPr/>
        </p:nvGrpSpPr>
        <p:grpSpPr>
          <a:xfrm>
            <a:off x="297258" y="2109826"/>
            <a:ext cx="11522945" cy="3930320"/>
            <a:chOff x="303339" y="2004316"/>
            <a:chExt cx="11522945" cy="3930320"/>
          </a:xfrm>
        </p:grpSpPr>
        <p:sp>
          <p:nvSpPr>
            <p:cNvPr id="12" name="Rectangle: Rounded Corners 11">
              <a:extLst>
                <a:ext uri="{FF2B5EF4-FFF2-40B4-BE49-F238E27FC236}">
                  <a16:creationId xmlns:a16="http://schemas.microsoft.com/office/drawing/2014/main" id="{A723F5EA-9A31-9A03-47B7-FFE489E93B09}"/>
                </a:ext>
              </a:extLst>
            </p:cNvPr>
            <p:cNvSpPr/>
            <p:nvPr/>
          </p:nvSpPr>
          <p:spPr>
            <a:xfrm>
              <a:off x="303339" y="2004316"/>
              <a:ext cx="5338940" cy="3927452"/>
            </a:xfrm>
            <a:prstGeom prst="round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a16="http://schemas.microsoft.com/office/drawing/2014/main" id="{4B77E2B1-EA08-B628-F4F3-5BF53EA6425B}"/>
                </a:ext>
              </a:extLst>
            </p:cNvPr>
            <p:cNvSpPr txBox="1"/>
            <p:nvPr/>
          </p:nvSpPr>
          <p:spPr>
            <a:xfrm>
              <a:off x="594999" y="2720476"/>
              <a:ext cx="5029350" cy="1698530"/>
            </a:xfrm>
            <a:prstGeom prst="rect">
              <a:avLst/>
            </a:prstGeom>
            <a:noFill/>
          </p:spPr>
          <p:txBody>
            <a:bodyPr wrap="square" numCol="1"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Aft>
                  <a:spcPts val="200"/>
                </a:spcAft>
                <a:buClr>
                  <a:srgbClr val="A3E5B0"/>
                </a:buClr>
                <a:buSzPct val="120000"/>
                <a:buFont typeface="Wingdings" panose="05000000000000000000" pitchFamily="2" charset="2"/>
                <a:buChar char="ü"/>
              </a:pPr>
              <a:r>
                <a:rPr lang="en-US" sz="2600" dirty="0">
                  <a:solidFill>
                    <a:schemeClr val="bg1"/>
                  </a:solidFill>
                </a:rPr>
                <a:t>Drainage improvements</a:t>
              </a:r>
            </a:p>
            <a:p>
              <a:pPr marL="342900" indent="-342900">
                <a:spcAft>
                  <a:spcPts val="200"/>
                </a:spcAft>
                <a:buClr>
                  <a:srgbClr val="A3E5B0"/>
                </a:buClr>
                <a:buSzPct val="120000"/>
                <a:buFont typeface="Wingdings" panose="05000000000000000000" pitchFamily="2" charset="2"/>
                <a:buChar char="ü"/>
              </a:pPr>
              <a:r>
                <a:rPr lang="en-US" sz="2600" dirty="0">
                  <a:solidFill>
                    <a:schemeClr val="bg1"/>
                  </a:solidFill>
                </a:rPr>
                <a:t>Two landscape contracts</a:t>
              </a:r>
            </a:p>
            <a:p>
              <a:pPr marL="342900" indent="-342900">
                <a:spcAft>
                  <a:spcPts val="200"/>
                </a:spcAft>
                <a:buClr>
                  <a:srgbClr val="A3E5B0"/>
                </a:buClr>
                <a:buSzPct val="120000"/>
                <a:buFont typeface="Wingdings" panose="05000000000000000000" pitchFamily="2" charset="2"/>
                <a:buChar char="ü"/>
              </a:pPr>
              <a:r>
                <a:rPr lang="en-US" sz="2600" dirty="0">
                  <a:solidFill>
                    <a:schemeClr val="bg1"/>
                  </a:solidFill>
                </a:rPr>
                <a:t>I-355 bridge rehabilitation over</a:t>
              </a:r>
              <a:br>
                <a:rPr lang="en-US" sz="2600" dirty="0">
                  <a:solidFill>
                    <a:schemeClr val="bg1"/>
                  </a:solidFill>
                </a:rPr>
              </a:br>
              <a:r>
                <a:rPr lang="en-US" sz="2600" dirty="0">
                  <a:solidFill>
                    <a:schemeClr val="bg1"/>
                  </a:solidFill>
                </a:rPr>
                <a:t>Des Plaines River Valley</a:t>
              </a:r>
            </a:p>
          </p:txBody>
        </p:sp>
        <p:sp>
          <p:nvSpPr>
            <p:cNvPr id="17" name="TextBox 16">
              <a:extLst>
                <a:ext uri="{FF2B5EF4-FFF2-40B4-BE49-F238E27FC236}">
                  <a16:creationId xmlns:a16="http://schemas.microsoft.com/office/drawing/2014/main" id="{09477F33-F7A9-A3F5-3165-6F411A0264C3}"/>
                </a:ext>
              </a:extLst>
            </p:cNvPr>
            <p:cNvSpPr txBox="1"/>
            <p:nvPr/>
          </p:nvSpPr>
          <p:spPr>
            <a:xfrm>
              <a:off x="611254" y="2176690"/>
              <a:ext cx="4910349" cy="523220"/>
            </a:xfrm>
            <a:prstGeom prst="rect">
              <a:avLst/>
            </a:prstGeom>
            <a:noFill/>
          </p:spPr>
          <p:txBody>
            <a:bodyPr wrap="square" rtlCol="0">
              <a:spAutoFit/>
            </a:bodyPr>
            <a:lstStyle/>
            <a:p>
              <a:r>
                <a:rPr lang="en-US" sz="2800" b="1" spc="-150" dirty="0">
                  <a:solidFill>
                    <a:schemeClr val="bg1"/>
                  </a:solidFill>
                  <a:latin typeface="Aptos" panose="020B0004020202020204" pitchFamily="34" charset="0"/>
                  <a:ea typeface="Segoe UI Black" panose="020B0A02040204020203" pitchFamily="34" charset="0"/>
                  <a:cs typeface="Segoe UI" panose="020B0502040204020203" pitchFamily="34" charset="0"/>
                </a:rPr>
                <a:t>CONTRACTS ADVERTISED</a:t>
              </a:r>
              <a:endParaRPr lang="en-US" sz="2800" spc="-150" dirty="0">
                <a:solidFill>
                  <a:schemeClr val="bg1"/>
                </a:solidFill>
                <a:latin typeface="Aptos" panose="020B0004020202020204" pitchFamily="34" charset="0"/>
                <a:ea typeface="Roboto Black" panose="02000000000000000000" pitchFamily="2" charset="0"/>
                <a:cs typeface="Segoe UI" panose="020B0502040204020203" pitchFamily="34" charset="0"/>
              </a:endParaRPr>
            </a:p>
          </p:txBody>
        </p:sp>
        <p:sp>
          <p:nvSpPr>
            <p:cNvPr id="19" name="Rectangle: Rounded Corners 18">
              <a:extLst>
                <a:ext uri="{FF2B5EF4-FFF2-40B4-BE49-F238E27FC236}">
                  <a16:creationId xmlns:a16="http://schemas.microsoft.com/office/drawing/2014/main" id="{5DC4B0AB-E5B9-7760-0667-1468D84AA30D}"/>
                </a:ext>
              </a:extLst>
            </p:cNvPr>
            <p:cNvSpPr/>
            <p:nvPr/>
          </p:nvSpPr>
          <p:spPr>
            <a:xfrm>
              <a:off x="5953263" y="2030250"/>
              <a:ext cx="5873021" cy="3904386"/>
            </a:xfrm>
            <a:prstGeom prst="roundRect">
              <a:avLst/>
            </a:prstGeom>
            <a:solidFill>
              <a:srgbClr val="33B3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8">
              <a:extLst>
                <a:ext uri="{FF2B5EF4-FFF2-40B4-BE49-F238E27FC236}">
                  <a16:creationId xmlns:a16="http://schemas.microsoft.com/office/drawing/2014/main" id="{58361963-D354-0551-29FA-2858B0EEDEFE}"/>
                </a:ext>
              </a:extLst>
            </p:cNvPr>
            <p:cNvSpPr txBox="1"/>
            <p:nvPr/>
          </p:nvSpPr>
          <p:spPr>
            <a:xfrm>
              <a:off x="6232524" y="2720476"/>
              <a:ext cx="5593760" cy="1953891"/>
            </a:xfrm>
            <a:prstGeom prst="rect">
              <a:avLst/>
            </a:prstGeom>
            <a:noFill/>
          </p:spPr>
          <p:txBody>
            <a:bodyPr wrap="square" numCol="1"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indent="-274320">
                <a:spcAft>
                  <a:spcPts val="200"/>
                </a:spcAft>
                <a:buClr>
                  <a:schemeClr val="bg1"/>
                </a:buClr>
                <a:buSzPct val="75000"/>
                <a:buFont typeface="Wingdings 3" panose="05040102010807070707" pitchFamily="18" charset="2"/>
                <a:buChar char="u"/>
              </a:pPr>
              <a:r>
                <a:rPr lang="en-US" sz="2400" dirty="0">
                  <a:solidFill>
                    <a:schemeClr val="bg1"/>
                  </a:solidFill>
                </a:rPr>
                <a:t>I-88 bridge rehabilitation</a:t>
              </a:r>
            </a:p>
            <a:p>
              <a:pPr marL="274320" indent="-274320">
                <a:spcAft>
                  <a:spcPts val="200"/>
                </a:spcAft>
                <a:buClr>
                  <a:schemeClr val="bg1"/>
                </a:buClr>
                <a:buSzPct val="75000"/>
                <a:buFont typeface="Wingdings 3" panose="05040102010807070707" pitchFamily="18" charset="2"/>
                <a:buChar char="u"/>
              </a:pPr>
              <a:r>
                <a:rPr lang="en-US" sz="2400" dirty="0">
                  <a:solidFill>
                    <a:schemeClr val="bg1"/>
                  </a:solidFill>
                </a:rPr>
                <a:t>Systemwide bridge rehabilitation</a:t>
              </a:r>
            </a:p>
            <a:p>
              <a:pPr marL="274320" indent="-274320">
                <a:spcAft>
                  <a:spcPts val="200"/>
                </a:spcAft>
                <a:buClr>
                  <a:schemeClr val="bg1"/>
                </a:buClr>
                <a:buSzPct val="75000"/>
                <a:buFont typeface="Wingdings 3" panose="05040102010807070707" pitchFamily="18" charset="2"/>
                <a:buChar char="u"/>
              </a:pPr>
              <a:r>
                <a:rPr lang="en-US" sz="2400" dirty="0">
                  <a:solidFill>
                    <a:schemeClr val="bg1"/>
                  </a:solidFill>
                </a:rPr>
                <a:t>ATMS, ITS and fiber installation </a:t>
              </a:r>
            </a:p>
            <a:p>
              <a:pPr marL="274320" indent="-274320">
                <a:spcAft>
                  <a:spcPts val="200"/>
                </a:spcAft>
                <a:buClr>
                  <a:schemeClr val="bg1"/>
                </a:buClr>
                <a:buSzPct val="75000"/>
                <a:buFont typeface="Wingdings 3" panose="05040102010807070707" pitchFamily="18" charset="2"/>
                <a:buChar char="u"/>
              </a:pPr>
              <a:r>
                <a:rPr lang="en-US" sz="2400" dirty="0">
                  <a:solidFill>
                    <a:schemeClr val="bg1"/>
                  </a:solidFill>
                </a:rPr>
                <a:t>Noise abatement wall</a:t>
              </a:r>
            </a:p>
            <a:p>
              <a:pPr marL="274320" indent="-274320">
                <a:spcAft>
                  <a:spcPts val="200"/>
                </a:spcAft>
                <a:buClr>
                  <a:schemeClr val="bg1"/>
                </a:buClr>
                <a:buSzPct val="75000"/>
                <a:buFont typeface="Wingdings 3" panose="05040102010807070707" pitchFamily="18" charset="2"/>
                <a:buChar char="u"/>
              </a:pPr>
              <a:r>
                <a:rPr lang="en-US" sz="2400" dirty="0">
                  <a:solidFill>
                    <a:schemeClr val="bg1"/>
                  </a:solidFill>
                </a:rPr>
                <a:t>Landscaping</a:t>
              </a:r>
            </a:p>
            <a:p>
              <a:pPr marL="274320" indent="-274320">
                <a:spcAft>
                  <a:spcPts val="200"/>
                </a:spcAft>
                <a:buClr>
                  <a:schemeClr val="bg1"/>
                </a:buClr>
                <a:buSzPct val="75000"/>
                <a:buFont typeface="Wingdings 3" panose="05040102010807070707" pitchFamily="18" charset="2"/>
                <a:buChar char="u"/>
              </a:pPr>
              <a:r>
                <a:rPr lang="en-US" sz="2400" dirty="0">
                  <a:solidFill>
                    <a:schemeClr val="bg1"/>
                  </a:solidFill>
                </a:rPr>
                <a:t>Asphalt overlay and pavement markings</a:t>
              </a:r>
            </a:p>
          </p:txBody>
        </p:sp>
        <p:sp>
          <p:nvSpPr>
            <p:cNvPr id="21" name="TextBox 20">
              <a:extLst>
                <a:ext uri="{FF2B5EF4-FFF2-40B4-BE49-F238E27FC236}">
                  <a16:creationId xmlns:a16="http://schemas.microsoft.com/office/drawing/2014/main" id="{CF28210D-E33F-4F6F-589A-F42DC68F3838}"/>
                </a:ext>
              </a:extLst>
            </p:cNvPr>
            <p:cNvSpPr txBox="1"/>
            <p:nvPr/>
          </p:nvSpPr>
          <p:spPr>
            <a:xfrm>
              <a:off x="6232525" y="2176690"/>
              <a:ext cx="4218807" cy="523220"/>
            </a:xfrm>
            <a:prstGeom prst="rect">
              <a:avLst/>
            </a:prstGeom>
            <a:noFill/>
          </p:spPr>
          <p:txBody>
            <a:bodyPr wrap="square" rtlCol="0">
              <a:spAutoFit/>
            </a:bodyPr>
            <a:lstStyle/>
            <a:p>
              <a:r>
                <a:rPr lang="en-US" sz="2800" b="1" spc="-150" dirty="0">
                  <a:solidFill>
                    <a:schemeClr val="bg1"/>
                  </a:solidFill>
                  <a:latin typeface="Aptos" panose="020B0004020202020204" pitchFamily="34" charset="0"/>
                  <a:ea typeface="Segoe UI Black" panose="020B0A02040204020203" pitchFamily="34" charset="0"/>
                  <a:cs typeface="Segoe UI" panose="020B0502040204020203" pitchFamily="34" charset="0"/>
                </a:rPr>
                <a:t>UPCOMING CONTRACTS</a:t>
              </a:r>
              <a:endParaRPr lang="en-US" sz="2800" spc="-150" dirty="0">
                <a:solidFill>
                  <a:schemeClr val="bg1"/>
                </a:solidFill>
                <a:latin typeface="Aptos" panose="020B0004020202020204" pitchFamily="34" charset="0"/>
                <a:ea typeface="Roboto Black" panose="02000000000000000000" pitchFamily="2" charset="0"/>
                <a:cs typeface="Segoe UI" panose="020B0502040204020203" pitchFamily="34" charset="0"/>
              </a:endParaRPr>
            </a:p>
          </p:txBody>
        </p:sp>
      </p:grpSp>
      <p:sp>
        <p:nvSpPr>
          <p:cNvPr id="9" name="TextBox 8">
            <a:extLst>
              <a:ext uri="{FF2B5EF4-FFF2-40B4-BE49-F238E27FC236}">
                <a16:creationId xmlns:a16="http://schemas.microsoft.com/office/drawing/2014/main" id="{68EDAC03-EE95-F108-34CE-522B8817BB32}"/>
              </a:ext>
            </a:extLst>
          </p:cNvPr>
          <p:cNvSpPr txBox="1"/>
          <p:nvPr/>
        </p:nvSpPr>
        <p:spPr>
          <a:xfrm>
            <a:off x="-8024" y="1145263"/>
            <a:ext cx="12222673" cy="565751"/>
          </a:xfrm>
          <a:prstGeom prst="rect">
            <a:avLst/>
          </a:prstGeom>
          <a:solidFill>
            <a:srgbClr val="33B34A"/>
          </a:solidFill>
        </p:spPr>
        <p:txBody>
          <a:bodyPr wrap="square" lIns="274320" tIns="91440" rIns="91440" bIns="91440" rtlCol="0" anchor="ctr" anchorCtr="0">
            <a:noAutofit/>
          </a:bodyPr>
          <a:lstStyle/>
          <a:p>
            <a:r>
              <a:rPr lang="en-US" sz="2800" b="1" i="1" dirty="0">
                <a:solidFill>
                  <a:schemeClr val="bg1"/>
                </a:solidFill>
                <a:effectLst/>
                <a:latin typeface="Aptos" panose="020B0004020202020204" pitchFamily="34" charset="0"/>
              </a:rPr>
              <a:t>11 contracts worth $90 million scheduled to advertise in 2025 </a:t>
            </a:r>
          </a:p>
        </p:txBody>
      </p:sp>
      <p:sp>
        <p:nvSpPr>
          <p:cNvPr id="22" name="Oval 21">
            <a:extLst>
              <a:ext uri="{FF2B5EF4-FFF2-40B4-BE49-F238E27FC236}">
                <a16:creationId xmlns:a16="http://schemas.microsoft.com/office/drawing/2014/main" id="{003CA48A-2C3B-A3DF-9ACA-76A4CCBB0B22}"/>
              </a:ext>
            </a:extLst>
          </p:cNvPr>
          <p:cNvSpPr/>
          <p:nvPr/>
        </p:nvSpPr>
        <p:spPr>
          <a:xfrm>
            <a:off x="4749869" y="1962617"/>
            <a:ext cx="1005840" cy="1005840"/>
          </a:xfrm>
          <a:prstGeom prst="ellipse">
            <a:avLst/>
          </a:prstGeom>
          <a:solidFill>
            <a:schemeClr val="tx1">
              <a:lumMod val="85000"/>
              <a:lumOff val="15000"/>
            </a:schemeClr>
          </a:solidFill>
          <a:ln w="571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Checkbox Checked with solid fill">
            <a:extLst>
              <a:ext uri="{FF2B5EF4-FFF2-40B4-BE49-F238E27FC236}">
                <a16:creationId xmlns:a16="http://schemas.microsoft.com/office/drawing/2014/main" id="{F28FB997-F866-3FCA-E034-45DCA19856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65670" y="1996651"/>
            <a:ext cx="1005840" cy="1005840"/>
          </a:xfrm>
          <a:prstGeom prst="rect">
            <a:avLst/>
          </a:prstGeom>
        </p:spPr>
      </p:pic>
      <p:sp>
        <p:nvSpPr>
          <p:cNvPr id="24" name="Oval 23">
            <a:extLst>
              <a:ext uri="{FF2B5EF4-FFF2-40B4-BE49-F238E27FC236}">
                <a16:creationId xmlns:a16="http://schemas.microsoft.com/office/drawing/2014/main" id="{DB3DFAC8-E271-765C-FF8B-2ED2A8BA880A}"/>
              </a:ext>
            </a:extLst>
          </p:cNvPr>
          <p:cNvSpPr/>
          <p:nvPr/>
        </p:nvSpPr>
        <p:spPr>
          <a:xfrm>
            <a:off x="10911149" y="1962617"/>
            <a:ext cx="1001525" cy="1001525"/>
          </a:xfrm>
          <a:prstGeom prst="ellipse">
            <a:avLst/>
          </a:prstGeom>
          <a:solidFill>
            <a:srgbClr val="33B34A"/>
          </a:solidFill>
          <a:ln w="571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Back with solid fill">
            <a:extLst>
              <a:ext uri="{FF2B5EF4-FFF2-40B4-BE49-F238E27FC236}">
                <a16:creationId xmlns:a16="http://schemas.microsoft.com/office/drawing/2014/main" id="{88025C87-28AD-6275-BD1A-E1ECD074B0B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1031824" y="2063893"/>
            <a:ext cx="733318" cy="733318"/>
          </a:xfrm>
          <a:prstGeom prst="rect">
            <a:avLst/>
          </a:prstGeom>
        </p:spPr>
      </p:pic>
    </p:spTree>
    <p:extLst>
      <p:ext uri="{BB962C8B-B14F-4D97-AF65-F5344CB8AC3E}">
        <p14:creationId xmlns:p14="http://schemas.microsoft.com/office/powerpoint/2010/main" val="2907969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s on a road&#10;&#10;Description automatically generated with low confidence">
            <a:extLst>
              <a:ext uri="{FF2B5EF4-FFF2-40B4-BE49-F238E27FC236}">
                <a16:creationId xmlns:a16="http://schemas.microsoft.com/office/drawing/2014/main" id="{23706CED-40A1-C2E7-6809-C3F9DAA70C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832636"/>
            <a:ext cx="12192000" cy="4788695"/>
          </a:xfrm>
          <a:prstGeom prst="rect">
            <a:avLst/>
          </a:prstGeom>
        </p:spPr>
      </p:pic>
      <p:sp>
        <p:nvSpPr>
          <p:cNvPr id="14" name="Rectangle 13">
            <a:extLst>
              <a:ext uri="{FF2B5EF4-FFF2-40B4-BE49-F238E27FC236}">
                <a16:creationId xmlns:a16="http://schemas.microsoft.com/office/drawing/2014/main" id="{61EF7E42-1E8D-4B22-8E09-10C932F3D574}"/>
              </a:ext>
            </a:extLst>
          </p:cNvPr>
          <p:cNvSpPr/>
          <p:nvPr/>
        </p:nvSpPr>
        <p:spPr>
          <a:xfrm>
            <a:off x="0" y="-1"/>
            <a:ext cx="12192000" cy="2528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a:extLst>
              <a:ext uri="{FF2B5EF4-FFF2-40B4-BE49-F238E27FC236}">
                <a16:creationId xmlns:a16="http://schemas.microsoft.com/office/drawing/2014/main" id="{D780DC97-D5C8-4A06-A42C-05DE92F8BDE5}"/>
              </a:ext>
            </a:extLst>
          </p:cNvPr>
          <p:cNvSpPr>
            <a:spLocks noGrp="1"/>
          </p:cNvSpPr>
          <p:nvPr>
            <p:ph type="title"/>
          </p:nvPr>
        </p:nvSpPr>
        <p:spPr>
          <a:xfrm>
            <a:off x="-8023" y="362403"/>
            <a:ext cx="12200022" cy="809595"/>
          </a:xfrm>
          <a:noFill/>
        </p:spPr>
        <p:txBody>
          <a:bodyPr lIns="274320" anchor="ctr" anchorCtr="0"/>
          <a:lstStyle/>
          <a:p>
            <a:pPr>
              <a:spcAft>
                <a:spcPts val="1200"/>
              </a:spcAft>
            </a:pPr>
            <a:r>
              <a:rPr lang="en-US" sz="4000" spc="0" dirty="0">
                <a:solidFill>
                  <a:schemeClr val="tx1"/>
                </a:solidFill>
                <a:latin typeface="Aptos" panose="020B0004020202020204" pitchFamily="34" charset="0"/>
              </a:rPr>
              <a:t>I-355/I-88 Interchange Project</a:t>
            </a:r>
          </a:p>
        </p:txBody>
      </p:sp>
      <p:sp>
        <p:nvSpPr>
          <p:cNvPr id="38" name="Slide Number Placeholder 37">
            <a:extLst>
              <a:ext uri="{FF2B5EF4-FFF2-40B4-BE49-F238E27FC236}">
                <a16:creationId xmlns:a16="http://schemas.microsoft.com/office/drawing/2014/main" id="{7F9466F6-6A00-4810-ADDC-DB1E78D6C3D8}"/>
              </a:ext>
            </a:extLst>
          </p:cNvPr>
          <p:cNvSpPr>
            <a:spLocks noGrp="1"/>
          </p:cNvSpPr>
          <p:nvPr>
            <p:ph type="sldNum" sz="quarter" idx="16"/>
          </p:nvPr>
        </p:nvSpPr>
        <p:spPr>
          <a:xfrm>
            <a:off x="11252200" y="6603492"/>
            <a:ext cx="863600" cy="2413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C2AD7-2721-42BB-9332-34089FD4636E}"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3B7D33A6-E881-27C5-7DCD-163080227670}"/>
              </a:ext>
            </a:extLst>
          </p:cNvPr>
          <p:cNvSpPr/>
          <p:nvPr/>
        </p:nvSpPr>
        <p:spPr>
          <a:xfrm>
            <a:off x="0" y="0"/>
            <a:ext cx="12191999" cy="91440"/>
          </a:xfrm>
          <a:prstGeom prst="rect">
            <a:avLst/>
          </a:prstGeom>
          <a:solidFill>
            <a:srgbClr val="32B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B4EABD"/>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7D357867-B8B5-9C4A-89CA-566D4C829387}"/>
              </a:ext>
            </a:extLst>
          </p:cNvPr>
          <p:cNvSpPr txBox="1"/>
          <p:nvPr/>
        </p:nvSpPr>
        <p:spPr>
          <a:xfrm>
            <a:off x="-8024" y="1145263"/>
            <a:ext cx="12222673" cy="734602"/>
          </a:xfrm>
          <a:prstGeom prst="rect">
            <a:avLst/>
          </a:prstGeom>
          <a:solidFill>
            <a:srgbClr val="2885C8"/>
          </a:solidFill>
        </p:spPr>
        <p:txBody>
          <a:bodyPr wrap="square" lIns="274320" tIns="91440" rIns="91440" bIns="91440" rtlCol="0" anchor="ctr" anchorCtr="0">
            <a:noAutofit/>
          </a:bodyPr>
          <a:lstStyle/>
          <a:p>
            <a:pPr marR="0" lvl="0" indent="0" defTabSz="914400" rtl="0" eaLnBrk="1" fontAlgn="auto" latinLnBrk="0" hangingPunct="1">
              <a:lnSpc>
                <a:spcPct val="100000"/>
              </a:lnSpc>
              <a:spcBef>
                <a:spcPts val="0"/>
              </a:spcBef>
              <a:spcAft>
                <a:spcPts val="600"/>
              </a:spcAft>
              <a:buClr>
                <a:prstClr val="white"/>
              </a:buClr>
              <a:buSzTx/>
              <a:buFontTx/>
              <a:buNone/>
              <a:tabLst/>
              <a:defRPr/>
            </a:pPr>
            <a:r>
              <a:rPr kumimoji="0" lang="en-US" sz="3200" b="1" i="1" u="none" strike="noStrike" kern="1200" cap="none" spc="0" normalizeH="0" baseline="0" noProof="0" dirty="0">
                <a:ln>
                  <a:noFill/>
                </a:ln>
                <a:solidFill>
                  <a:prstClr val="white"/>
                </a:solidFill>
                <a:effectLst/>
                <a:uLnTx/>
                <a:uFillTx/>
                <a:latin typeface="Aptos" panose="020B0004020202020204" pitchFamily="34" charset="0"/>
              </a:rPr>
              <a:t>Master planning services awarded in January 2025</a:t>
            </a:r>
          </a:p>
        </p:txBody>
      </p:sp>
      <p:sp>
        <p:nvSpPr>
          <p:cNvPr id="9" name="Rectangle 8">
            <a:extLst>
              <a:ext uri="{FF2B5EF4-FFF2-40B4-BE49-F238E27FC236}">
                <a16:creationId xmlns:a16="http://schemas.microsoft.com/office/drawing/2014/main" id="{D6DC0754-0FBC-E908-E6A7-D9ED9F2C805E}"/>
              </a:ext>
            </a:extLst>
          </p:cNvPr>
          <p:cNvSpPr/>
          <p:nvPr/>
        </p:nvSpPr>
        <p:spPr>
          <a:xfrm>
            <a:off x="0" y="0"/>
            <a:ext cx="12192000" cy="2546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8">
            <a:extLst>
              <a:ext uri="{FF2B5EF4-FFF2-40B4-BE49-F238E27FC236}">
                <a16:creationId xmlns:a16="http://schemas.microsoft.com/office/drawing/2014/main" id="{503C12DE-3E58-C943-6D3F-44852419AF75}"/>
              </a:ext>
            </a:extLst>
          </p:cNvPr>
          <p:cNvSpPr txBox="1"/>
          <p:nvPr/>
        </p:nvSpPr>
        <p:spPr>
          <a:xfrm>
            <a:off x="371215" y="4443265"/>
            <a:ext cx="7085824" cy="2018692"/>
          </a:xfrm>
          <a:prstGeom prst="rect">
            <a:avLst/>
          </a:prstGeom>
          <a:noFill/>
        </p:spPr>
        <p:txBody>
          <a:bodyPr wrap="square" numCol="1"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365760">
              <a:spcAft>
                <a:spcPts val="300"/>
              </a:spcAft>
              <a:buClr>
                <a:srgbClr val="94C7F6"/>
              </a:buClr>
              <a:buSzPct val="75000"/>
              <a:buFont typeface="Wingdings 3" panose="05040102010807070707" pitchFamily="18" charset="2"/>
              <a:buChar char="u"/>
            </a:pPr>
            <a:r>
              <a:rPr lang="en-US" sz="2800" b="1" dirty="0">
                <a:solidFill>
                  <a:schemeClr val="bg1"/>
                </a:solidFill>
                <a:effectLst>
                  <a:glow rad="228600">
                    <a:schemeClr val="tx1">
                      <a:lumMod val="85000"/>
                      <a:lumOff val="15000"/>
                      <a:alpha val="40000"/>
                    </a:schemeClr>
                  </a:glow>
                </a:effectLst>
                <a:latin typeface="Aptos" panose="020B0004020202020204" pitchFamily="34" charset="0"/>
              </a:rPr>
              <a:t>300,000 daily vehicles</a:t>
            </a:r>
          </a:p>
          <a:p>
            <a:pPr marL="285750" indent="-365760">
              <a:spcAft>
                <a:spcPts val="300"/>
              </a:spcAft>
              <a:buClr>
                <a:srgbClr val="94C7F6"/>
              </a:buClr>
              <a:buSzPct val="75000"/>
              <a:buFont typeface="Wingdings 3" panose="05040102010807070707" pitchFamily="18" charset="2"/>
              <a:buChar char="u"/>
            </a:pPr>
            <a:r>
              <a:rPr lang="en-US" sz="2800" b="1" dirty="0">
                <a:solidFill>
                  <a:schemeClr val="bg1"/>
                </a:solidFill>
                <a:effectLst>
                  <a:glow rad="228600">
                    <a:schemeClr val="tx1">
                      <a:lumMod val="85000"/>
                      <a:lumOff val="15000"/>
                      <a:alpha val="40000"/>
                    </a:schemeClr>
                  </a:glow>
                </a:effectLst>
                <a:latin typeface="Aptos" panose="020B0004020202020204" pitchFamily="34" charset="0"/>
              </a:rPr>
              <a:t>Provide congestion relief</a:t>
            </a:r>
          </a:p>
          <a:p>
            <a:pPr marL="285750" indent="-365760">
              <a:spcAft>
                <a:spcPts val="300"/>
              </a:spcAft>
              <a:buClr>
                <a:srgbClr val="94C7F6"/>
              </a:buClr>
              <a:buSzPct val="75000"/>
              <a:buFont typeface="Wingdings 3" panose="05040102010807070707" pitchFamily="18" charset="2"/>
              <a:buChar char="u"/>
            </a:pPr>
            <a:r>
              <a:rPr lang="en-US" sz="2800" b="1" dirty="0">
                <a:solidFill>
                  <a:schemeClr val="bg1"/>
                </a:solidFill>
                <a:effectLst>
                  <a:glow rad="228600">
                    <a:schemeClr val="tx1">
                      <a:lumMod val="85000"/>
                      <a:lumOff val="15000"/>
                      <a:alpha val="40000"/>
                    </a:schemeClr>
                  </a:glow>
                </a:effectLst>
                <a:latin typeface="Aptos" panose="020B0004020202020204" pitchFamily="34" charset="0"/>
              </a:rPr>
              <a:t>Address aging infrastructure</a:t>
            </a:r>
          </a:p>
          <a:p>
            <a:pPr marL="285750" indent="-365760">
              <a:spcAft>
                <a:spcPts val="300"/>
              </a:spcAft>
              <a:buClr>
                <a:srgbClr val="94C7F6"/>
              </a:buClr>
              <a:buSzPct val="75000"/>
              <a:buFont typeface="Wingdings 3" panose="05040102010807070707" pitchFamily="18" charset="2"/>
              <a:buChar char="u"/>
            </a:pPr>
            <a:r>
              <a:rPr lang="en-US" sz="2800" b="1" dirty="0">
                <a:solidFill>
                  <a:schemeClr val="bg1"/>
                </a:solidFill>
                <a:effectLst>
                  <a:glow rad="228600">
                    <a:schemeClr val="tx1">
                      <a:lumMod val="85000"/>
                      <a:lumOff val="15000"/>
                      <a:alpha val="40000"/>
                    </a:schemeClr>
                  </a:glow>
                </a:effectLst>
                <a:latin typeface="Aptos" panose="020B0004020202020204" pitchFamily="34" charset="0"/>
              </a:rPr>
              <a:t>Enhance access and improve mobility</a:t>
            </a:r>
          </a:p>
        </p:txBody>
      </p:sp>
      <p:grpSp>
        <p:nvGrpSpPr>
          <p:cNvPr id="18" name="Group 17">
            <a:extLst>
              <a:ext uri="{FF2B5EF4-FFF2-40B4-BE49-F238E27FC236}">
                <a16:creationId xmlns:a16="http://schemas.microsoft.com/office/drawing/2014/main" id="{78DAFA8F-901A-A6B2-3154-F1EDF83CA7D5}"/>
              </a:ext>
            </a:extLst>
          </p:cNvPr>
          <p:cNvGrpSpPr/>
          <p:nvPr/>
        </p:nvGrpSpPr>
        <p:grpSpPr>
          <a:xfrm>
            <a:off x="371215" y="2005009"/>
            <a:ext cx="11449570" cy="2086005"/>
            <a:chOff x="269916" y="2067589"/>
            <a:chExt cx="11449570" cy="2086005"/>
          </a:xfrm>
        </p:grpSpPr>
        <p:sp>
          <p:nvSpPr>
            <p:cNvPr id="13" name="TextBox 12">
              <a:extLst>
                <a:ext uri="{FF2B5EF4-FFF2-40B4-BE49-F238E27FC236}">
                  <a16:creationId xmlns:a16="http://schemas.microsoft.com/office/drawing/2014/main" id="{AE6D2D99-64C6-CF5E-D207-5A29A072D713}"/>
                </a:ext>
              </a:extLst>
            </p:cNvPr>
            <p:cNvSpPr txBox="1"/>
            <p:nvPr/>
          </p:nvSpPr>
          <p:spPr>
            <a:xfrm>
              <a:off x="269916" y="2081383"/>
              <a:ext cx="4754880" cy="959991"/>
            </a:xfrm>
            <a:prstGeom prst="roundRect">
              <a:avLst/>
            </a:prstGeom>
            <a:solidFill>
              <a:srgbClr val="33B34A">
                <a:alpha val="89020"/>
              </a:srgbClr>
            </a:solidFill>
            <a:ln w="38100">
              <a:solidFill>
                <a:srgbClr val="33B34A"/>
              </a:solidFill>
            </a:ln>
            <a:effectLst>
              <a:glow rad="101600">
                <a:srgbClr val="70D683">
                  <a:alpha val="60000"/>
                </a:srgbClr>
              </a:glow>
            </a:effectLst>
          </p:spPr>
          <p:txBody>
            <a:bodyPr wrap="square" lIns="182880" tIns="182880" rIns="182880" bIns="182880" rtlCol="0" anchor="ctr" anchorCtr="0">
              <a:no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lang="en-US" sz="2400" b="1" dirty="0">
                  <a:solidFill>
                    <a:prstClr val="white"/>
                  </a:solidFill>
                  <a:latin typeface="Aptos" panose="020B0004020202020204" pitchFamily="34" charset="0"/>
                </a:rPr>
                <a:t>MASTER PLAN</a:t>
              </a:r>
            </a:p>
          </p:txBody>
        </p:sp>
        <p:sp>
          <p:nvSpPr>
            <p:cNvPr id="15" name="TextBox 14">
              <a:extLst>
                <a:ext uri="{FF2B5EF4-FFF2-40B4-BE49-F238E27FC236}">
                  <a16:creationId xmlns:a16="http://schemas.microsoft.com/office/drawing/2014/main" id="{1F3427B6-9475-02BB-C7A5-295378FEF6A1}"/>
                </a:ext>
              </a:extLst>
            </p:cNvPr>
            <p:cNvSpPr txBox="1"/>
            <p:nvPr/>
          </p:nvSpPr>
          <p:spPr>
            <a:xfrm>
              <a:off x="3615626" y="3193603"/>
              <a:ext cx="4750126" cy="959991"/>
            </a:xfrm>
            <a:prstGeom prst="roundRect">
              <a:avLst/>
            </a:prstGeom>
            <a:solidFill>
              <a:srgbClr val="001D58">
                <a:alpha val="89020"/>
              </a:srgbClr>
            </a:solidFill>
          </p:spPr>
          <p:txBody>
            <a:bodyPr wrap="square" lIns="182880" tIns="182880" rIns="182880" bIns="182880" rtlCol="0" anchor="ctr" anchorCtr="0">
              <a:no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ptos" panose="020B0004020202020204" pitchFamily="34" charset="0"/>
                </a:rPr>
                <a:t>DESIGN</a:t>
              </a:r>
            </a:p>
          </p:txBody>
        </p:sp>
        <p:sp>
          <p:nvSpPr>
            <p:cNvPr id="16" name="TextBox 15">
              <a:extLst>
                <a:ext uri="{FF2B5EF4-FFF2-40B4-BE49-F238E27FC236}">
                  <a16:creationId xmlns:a16="http://schemas.microsoft.com/office/drawing/2014/main" id="{F0487863-2D5C-0566-9EFF-35700B30F063}"/>
                </a:ext>
              </a:extLst>
            </p:cNvPr>
            <p:cNvSpPr txBox="1"/>
            <p:nvPr/>
          </p:nvSpPr>
          <p:spPr>
            <a:xfrm>
              <a:off x="6969359" y="2067589"/>
              <a:ext cx="4750127" cy="959991"/>
            </a:xfrm>
            <a:prstGeom prst="roundRect">
              <a:avLst/>
            </a:prstGeom>
            <a:solidFill>
              <a:srgbClr val="001D58">
                <a:alpha val="89020"/>
              </a:srgbClr>
            </a:solidFill>
          </p:spPr>
          <p:txBody>
            <a:bodyPr wrap="square" lIns="182880" tIns="182880" rIns="182880" bIns="182880" rtlCol="0" anchor="ctr" anchorCtr="0">
              <a:no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ptos" panose="020B0004020202020204" pitchFamily="34" charset="0"/>
                </a:rPr>
                <a:t>CONSTRUCTION</a:t>
              </a:r>
            </a:p>
          </p:txBody>
        </p:sp>
      </p:grpSp>
      <p:grpSp>
        <p:nvGrpSpPr>
          <p:cNvPr id="10" name="Group 9">
            <a:extLst>
              <a:ext uri="{FF2B5EF4-FFF2-40B4-BE49-F238E27FC236}">
                <a16:creationId xmlns:a16="http://schemas.microsoft.com/office/drawing/2014/main" id="{115487C4-3B0E-1D27-E1E1-0269985B71E1}"/>
              </a:ext>
            </a:extLst>
          </p:cNvPr>
          <p:cNvGrpSpPr/>
          <p:nvPr/>
        </p:nvGrpSpPr>
        <p:grpSpPr>
          <a:xfrm>
            <a:off x="9030791" y="4666502"/>
            <a:ext cx="2729409" cy="1568571"/>
            <a:chOff x="23214327" y="-3563445"/>
            <a:chExt cx="2113563" cy="1214648"/>
          </a:xfrm>
        </p:grpSpPr>
        <p:pic>
          <p:nvPicPr>
            <p:cNvPr id="17" name="Picture 16" descr="Logo, icon&#10;&#10;Description automatically generated">
              <a:extLst>
                <a:ext uri="{FF2B5EF4-FFF2-40B4-BE49-F238E27FC236}">
                  <a16:creationId xmlns:a16="http://schemas.microsoft.com/office/drawing/2014/main" id="{06BCD30E-CDFD-10F7-01A5-3A6C8C665F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16551" y="-3561427"/>
              <a:ext cx="1211339" cy="1212630"/>
            </a:xfrm>
            <a:prstGeom prst="rect">
              <a:avLst/>
            </a:prstGeom>
            <a:effectLst>
              <a:outerShdw blurRad="50800" dist="38100" dir="2700000" algn="tl" rotWithShape="0">
                <a:prstClr val="black">
                  <a:alpha val="40000"/>
                </a:prstClr>
              </a:outerShdw>
            </a:effectLst>
          </p:spPr>
        </p:pic>
        <p:pic>
          <p:nvPicPr>
            <p:cNvPr id="19" name="Picture 18" descr="Logo, icon&#10;&#10;Description automatically generated">
              <a:extLst>
                <a:ext uri="{FF2B5EF4-FFF2-40B4-BE49-F238E27FC236}">
                  <a16:creationId xmlns:a16="http://schemas.microsoft.com/office/drawing/2014/main" id="{F0ADD86D-0A67-84AD-19D9-DBE0D26D1D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14327" y="-3563445"/>
              <a:ext cx="1212631" cy="1212630"/>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223790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D2060F7C-AD96-807E-A39D-67F9C5BAE5F2}"/>
              </a:ext>
            </a:extLst>
          </p:cNvPr>
          <p:cNvGrpSpPr/>
          <p:nvPr/>
        </p:nvGrpSpPr>
        <p:grpSpPr>
          <a:xfrm>
            <a:off x="0" y="1836713"/>
            <a:ext cx="12192000" cy="4779542"/>
            <a:chOff x="0" y="1836713"/>
            <a:chExt cx="12192000" cy="4779542"/>
          </a:xfrm>
        </p:grpSpPr>
        <p:pic>
          <p:nvPicPr>
            <p:cNvPr id="2" name="Picture 1" descr="A picture containing sky, outdoor, scene, way&#10;&#10;AI-generated content may be incorrect.">
              <a:extLst>
                <a:ext uri="{FF2B5EF4-FFF2-40B4-BE49-F238E27FC236}">
                  <a16:creationId xmlns:a16="http://schemas.microsoft.com/office/drawing/2014/main" id="{6C60236C-211B-4E87-C430-01A34769DBF4}"/>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9000"/>
                      </a14:imgEffect>
                      <a14:imgEffect>
                        <a14:colorTemperature colorTemp="8617"/>
                      </a14:imgEffect>
                      <a14:imgEffect>
                        <a14:saturation sat="109000"/>
                      </a14:imgEffect>
                      <a14:imgEffect>
                        <a14:brightnessContrast bright="7000" contrast="10000"/>
                      </a14:imgEffect>
                    </a14:imgLayer>
                  </a14:imgProps>
                </a:ext>
                <a:ext uri="{28A0092B-C50C-407E-A947-70E740481C1C}">
                  <a14:useLocalDpi xmlns:a14="http://schemas.microsoft.com/office/drawing/2010/main"/>
                </a:ext>
              </a:extLst>
            </a:blip>
            <a:srcRect/>
            <a:stretch/>
          </p:blipFill>
          <p:spPr>
            <a:xfrm>
              <a:off x="0" y="1836713"/>
              <a:ext cx="12192000" cy="4779542"/>
            </a:xfrm>
            <a:prstGeom prst="rect">
              <a:avLst/>
            </a:prstGeom>
          </p:spPr>
        </p:pic>
        <p:sp>
          <p:nvSpPr>
            <p:cNvPr id="17" name="TextBox 16">
              <a:extLst>
                <a:ext uri="{FF2B5EF4-FFF2-40B4-BE49-F238E27FC236}">
                  <a16:creationId xmlns:a16="http://schemas.microsoft.com/office/drawing/2014/main" id="{8000B106-F323-8EB2-0076-0AA51E092C55}"/>
                </a:ext>
              </a:extLst>
            </p:cNvPr>
            <p:cNvSpPr txBox="1"/>
            <p:nvPr/>
          </p:nvSpPr>
          <p:spPr>
            <a:xfrm>
              <a:off x="577662" y="3298643"/>
              <a:ext cx="3213288" cy="646331"/>
            </a:xfrm>
            <a:prstGeom prst="rect">
              <a:avLst/>
            </a:prstGeom>
            <a:noFill/>
          </p:spPr>
          <p:txBody>
            <a:bodyPr wrap="square" rtlCol="0">
              <a:spAutoFit/>
            </a:bodyPr>
            <a:lstStyle/>
            <a:p>
              <a:r>
                <a:rPr lang="en-US" b="1" dirty="0">
                  <a:solidFill>
                    <a:schemeClr val="bg1"/>
                  </a:solidFill>
                  <a:effectLst>
                    <a:glow rad="101600">
                      <a:schemeClr val="tx1">
                        <a:alpha val="60000"/>
                      </a:schemeClr>
                    </a:glow>
                  </a:effectLst>
                </a:rPr>
                <a:t>THORNTON</a:t>
              </a:r>
              <a:br>
                <a:rPr lang="en-US" b="1" dirty="0">
                  <a:solidFill>
                    <a:schemeClr val="bg1"/>
                  </a:solidFill>
                  <a:effectLst>
                    <a:glow rad="101600">
                      <a:schemeClr val="tx1">
                        <a:alpha val="60000"/>
                      </a:schemeClr>
                    </a:glow>
                  </a:effectLst>
                </a:rPr>
              </a:br>
              <a:r>
                <a:rPr lang="en-US" b="1" dirty="0">
                  <a:solidFill>
                    <a:schemeClr val="bg1"/>
                  </a:solidFill>
                  <a:effectLst>
                    <a:glow rad="101600">
                      <a:schemeClr val="tx1">
                        <a:alpha val="60000"/>
                      </a:schemeClr>
                    </a:glow>
                  </a:effectLst>
                </a:rPr>
                <a:t>QUARRY</a:t>
              </a:r>
            </a:p>
          </p:txBody>
        </p:sp>
        <p:sp>
          <p:nvSpPr>
            <p:cNvPr id="16" name="TextBox 15">
              <a:extLst>
                <a:ext uri="{FF2B5EF4-FFF2-40B4-BE49-F238E27FC236}">
                  <a16:creationId xmlns:a16="http://schemas.microsoft.com/office/drawing/2014/main" id="{C556D121-9189-7F93-C0CE-47D65DC78750}"/>
                </a:ext>
              </a:extLst>
            </p:cNvPr>
            <p:cNvSpPr txBox="1"/>
            <p:nvPr/>
          </p:nvSpPr>
          <p:spPr>
            <a:xfrm>
              <a:off x="3297304" y="3262581"/>
              <a:ext cx="2094461" cy="369332"/>
            </a:xfrm>
            <a:prstGeom prst="rect">
              <a:avLst/>
            </a:prstGeom>
            <a:solidFill>
              <a:srgbClr val="2885C8"/>
            </a:solidFill>
          </p:spPr>
          <p:txBody>
            <a:bodyPr wrap="square" rtlCol="0">
              <a:spAutoFit/>
            </a:bodyPr>
            <a:lstStyle/>
            <a:p>
              <a:pPr algn="ctr"/>
              <a:r>
                <a:rPr lang="en-US" b="1" dirty="0">
                  <a:solidFill>
                    <a:schemeClr val="bg1"/>
                  </a:solidFill>
                  <a:effectLst>
                    <a:glow rad="101600">
                      <a:schemeClr val="tx1">
                        <a:alpha val="60000"/>
                      </a:schemeClr>
                    </a:glow>
                  </a:effectLst>
                </a:rPr>
                <a:t>TOLL PLAZA 47 (EB)</a:t>
              </a:r>
            </a:p>
          </p:txBody>
        </p:sp>
        <p:sp>
          <p:nvSpPr>
            <p:cNvPr id="15" name="TextBox 14">
              <a:extLst>
                <a:ext uri="{FF2B5EF4-FFF2-40B4-BE49-F238E27FC236}">
                  <a16:creationId xmlns:a16="http://schemas.microsoft.com/office/drawing/2014/main" id="{E5B13C90-A645-585D-79EE-66FAC00FFCAB}"/>
                </a:ext>
              </a:extLst>
            </p:cNvPr>
            <p:cNvSpPr txBox="1"/>
            <p:nvPr/>
          </p:nvSpPr>
          <p:spPr>
            <a:xfrm>
              <a:off x="7523616" y="3398948"/>
              <a:ext cx="2269218" cy="369332"/>
            </a:xfrm>
            <a:prstGeom prst="rect">
              <a:avLst/>
            </a:prstGeom>
            <a:solidFill>
              <a:srgbClr val="2885C8"/>
            </a:solidFill>
          </p:spPr>
          <p:txBody>
            <a:bodyPr wrap="square" rtlCol="0">
              <a:spAutoFit/>
            </a:bodyPr>
            <a:lstStyle/>
            <a:p>
              <a:pPr algn="ctr"/>
              <a:r>
                <a:rPr lang="en-US" b="1" dirty="0">
                  <a:solidFill>
                    <a:schemeClr val="bg1"/>
                  </a:solidFill>
                  <a:effectLst>
                    <a:glow rad="101600">
                      <a:schemeClr val="tx1">
                        <a:alpha val="60000"/>
                      </a:schemeClr>
                    </a:glow>
                  </a:effectLst>
                </a:rPr>
                <a:t>TOLL PLAZA 47 (WB)</a:t>
              </a:r>
            </a:p>
          </p:txBody>
        </p:sp>
        <p:sp>
          <p:nvSpPr>
            <p:cNvPr id="19" name="TextBox 18">
              <a:extLst>
                <a:ext uri="{FF2B5EF4-FFF2-40B4-BE49-F238E27FC236}">
                  <a16:creationId xmlns:a16="http://schemas.microsoft.com/office/drawing/2014/main" id="{AFFC57E6-6678-E677-DCA5-FD473E527B97}"/>
                </a:ext>
              </a:extLst>
            </p:cNvPr>
            <p:cNvSpPr txBox="1"/>
            <p:nvPr/>
          </p:nvSpPr>
          <p:spPr>
            <a:xfrm>
              <a:off x="5766709" y="2198378"/>
              <a:ext cx="3213288" cy="369332"/>
            </a:xfrm>
            <a:prstGeom prst="rect">
              <a:avLst/>
            </a:prstGeom>
            <a:noFill/>
          </p:spPr>
          <p:txBody>
            <a:bodyPr wrap="square" rtlCol="0">
              <a:spAutoFit/>
            </a:bodyPr>
            <a:lstStyle/>
            <a:p>
              <a:r>
                <a:rPr lang="en-US" b="1" dirty="0">
                  <a:solidFill>
                    <a:schemeClr val="bg1"/>
                  </a:solidFill>
                  <a:effectLst>
                    <a:glow rad="101600">
                      <a:schemeClr val="tx1">
                        <a:alpha val="60000"/>
                      </a:schemeClr>
                    </a:glow>
                  </a:effectLst>
                </a:rPr>
                <a:t>HALSTED STREET</a:t>
              </a:r>
            </a:p>
          </p:txBody>
        </p:sp>
      </p:grpSp>
      <p:sp>
        <p:nvSpPr>
          <p:cNvPr id="4" name="Slide Number Placeholder 3">
            <a:extLst>
              <a:ext uri="{FF2B5EF4-FFF2-40B4-BE49-F238E27FC236}">
                <a16:creationId xmlns:a16="http://schemas.microsoft.com/office/drawing/2014/main" id="{B69919FE-154B-452C-8191-60266F0A1A2E}"/>
              </a:ext>
            </a:extLst>
          </p:cNvPr>
          <p:cNvSpPr>
            <a:spLocks noGrp="1"/>
          </p:cNvSpPr>
          <p:nvPr>
            <p:ph type="sldNum" sz="quarter" idx="12"/>
          </p:nvPr>
        </p:nvSpPr>
        <p:spPr>
          <a:xfrm>
            <a:off x="9372600" y="6621331"/>
            <a:ext cx="2743200" cy="247425"/>
          </a:xfrm>
        </p:spPr>
        <p:txBody>
          <a:bodyPr/>
          <a:lstStyle/>
          <a:p>
            <a:fld id="{17EB545E-DC23-454B-885D-A81AB7E487BF}" type="slidenum">
              <a:rPr lang="en-US" smtClean="0"/>
              <a:pPr/>
              <a:t>7</a:t>
            </a:fld>
            <a:endParaRPr lang="en-US" dirty="0"/>
          </a:p>
        </p:txBody>
      </p:sp>
      <p:sp>
        <p:nvSpPr>
          <p:cNvPr id="14" name="TextBox 13">
            <a:extLst>
              <a:ext uri="{FF2B5EF4-FFF2-40B4-BE49-F238E27FC236}">
                <a16:creationId xmlns:a16="http://schemas.microsoft.com/office/drawing/2014/main" id="{6D088457-A0CA-37AD-5FB6-8EB552821A37}"/>
              </a:ext>
            </a:extLst>
          </p:cNvPr>
          <p:cNvSpPr txBox="1"/>
          <p:nvPr/>
        </p:nvSpPr>
        <p:spPr>
          <a:xfrm>
            <a:off x="0" y="289808"/>
            <a:ext cx="11905861" cy="974239"/>
          </a:xfrm>
          <a:prstGeom prst="roundRect">
            <a:avLst/>
          </a:prstGeom>
          <a:noFill/>
          <a:ln>
            <a:noFill/>
          </a:ln>
          <a:effectLst>
            <a:glow rad="63500">
              <a:srgbClr val="00B050">
                <a:alpha val="40000"/>
              </a:srgbClr>
            </a:glow>
          </a:effectLst>
        </p:spPr>
        <p:txBody>
          <a:bodyPr wrap="square" lIns="274320" rtlCol="0" anchor="ctr" anchorCtr="0">
            <a:noAutofit/>
          </a:bodyPr>
          <a:lstStyle/>
          <a:p>
            <a:r>
              <a:rPr lang="en-US" sz="4000" b="1" dirty="0">
                <a:solidFill>
                  <a:schemeClr val="tx1">
                    <a:lumMod val="85000"/>
                    <a:lumOff val="15000"/>
                  </a:schemeClr>
                </a:solidFill>
                <a:latin typeface="Aptos" panose="020B0004020202020204" pitchFamily="34" charset="0"/>
              </a:rPr>
              <a:t>Tier 2 Toll Plaza Improvements</a:t>
            </a:r>
          </a:p>
        </p:txBody>
      </p:sp>
      <p:sp>
        <p:nvSpPr>
          <p:cNvPr id="7" name="TextBox 6">
            <a:extLst>
              <a:ext uri="{FF2B5EF4-FFF2-40B4-BE49-F238E27FC236}">
                <a16:creationId xmlns:a16="http://schemas.microsoft.com/office/drawing/2014/main" id="{60C6D03A-CF7C-3286-DBB1-FED82AF2E354}"/>
              </a:ext>
            </a:extLst>
          </p:cNvPr>
          <p:cNvSpPr txBox="1"/>
          <p:nvPr/>
        </p:nvSpPr>
        <p:spPr>
          <a:xfrm>
            <a:off x="-8024" y="1162196"/>
            <a:ext cx="12222673" cy="681288"/>
          </a:xfrm>
          <a:prstGeom prst="rect">
            <a:avLst/>
          </a:prstGeom>
          <a:solidFill>
            <a:srgbClr val="2885C8"/>
          </a:solidFill>
        </p:spPr>
        <p:txBody>
          <a:bodyPr wrap="square" lIns="274320" tIns="91440" rIns="91440" bIns="91440" rtlCol="0" anchor="ctr" anchorCtr="0">
            <a:noAutofit/>
          </a:bodyPr>
          <a:lstStyle/>
          <a:p>
            <a:pPr marR="0" lvl="0" indent="0" defTabSz="914400" rtl="0" eaLnBrk="1" fontAlgn="auto" latinLnBrk="0" hangingPunct="1">
              <a:lnSpc>
                <a:spcPct val="100000"/>
              </a:lnSpc>
              <a:spcBef>
                <a:spcPts val="0"/>
              </a:spcBef>
              <a:spcAft>
                <a:spcPts val="600"/>
              </a:spcAft>
              <a:buClr>
                <a:prstClr val="white"/>
              </a:buClr>
              <a:buSzTx/>
              <a:buFontTx/>
              <a:buNone/>
              <a:tabLst/>
              <a:defRPr/>
            </a:pPr>
            <a:r>
              <a:rPr kumimoji="0" lang="en-US" sz="3200" b="1" i="1" u="none" strike="noStrike" kern="1200" cap="none" spc="0" normalizeH="0" baseline="0" noProof="0" dirty="0">
                <a:ln>
                  <a:noFill/>
                </a:ln>
                <a:solidFill>
                  <a:prstClr val="white"/>
                </a:solidFill>
                <a:effectLst/>
                <a:uLnTx/>
                <a:uFillTx/>
                <a:latin typeface="Aptos" panose="020B0004020202020204" pitchFamily="34" charset="0"/>
              </a:rPr>
              <a:t>A multi-tiered approach</a:t>
            </a:r>
          </a:p>
        </p:txBody>
      </p:sp>
      <p:grpSp>
        <p:nvGrpSpPr>
          <p:cNvPr id="5" name="Group 4">
            <a:extLst>
              <a:ext uri="{FF2B5EF4-FFF2-40B4-BE49-F238E27FC236}">
                <a16:creationId xmlns:a16="http://schemas.microsoft.com/office/drawing/2014/main" id="{9815407C-7B0C-5819-EE89-72EA4F8605DB}"/>
              </a:ext>
            </a:extLst>
          </p:cNvPr>
          <p:cNvGrpSpPr/>
          <p:nvPr/>
        </p:nvGrpSpPr>
        <p:grpSpPr>
          <a:xfrm>
            <a:off x="-303309" y="5361047"/>
            <a:ext cx="9796743" cy="1173493"/>
            <a:chOff x="1281086" y="4539245"/>
            <a:chExt cx="9796743" cy="1173493"/>
          </a:xfrm>
        </p:grpSpPr>
        <p:sp>
          <p:nvSpPr>
            <p:cNvPr id="21" name="Rectangle: Rounded Corners 20">
              <a:extLst>
                <a:ext uri="{FF2B5EF4-FFF2-40B4-BE49-F238E27FC236}">
                  <a16:creationId xmlns:a16="http://schemas.microsoft.com/office/drawing/2014/main" id="{97231113-0EC4-8989-3AA8-946832DFCF61}"/>
                </a:ext>
              </a:extLst>
            </p:cNvPr>
            <p:cNvSpPr/>
            <p:nvPr/>
          </p:nvSpPr>
          <p:spPr>
            <a:xfrm>
              <a:off x="1281086" y="4613206"/>
              <a:ext cx="9606243" cy="1099532"/>
            </a:xfrm>
            <a:prstGeom prst="roundRect">
              <a:avLst/>
            </a:prstGeom>
            <a:solidFill>
              <a:srgbClr val="262626">
                <a:alpha val="8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a:extLst>
                <a:ext uri="{FF2B5EF4-FFF2-40B4-BE49-F238E27FC236}">
                  <a16:creationId xmlns:a16="http://schemas.microsoft.com/office/drawing/2014/main" id="{E5620CB7-2CA8-216A-D0A1-9A0FD8AFCEBA}"/>
                </a:ext>
              </a:extLst>
            </p:cNvPr>
            <p:cNvSpPr txBox="1"/>
            <p:nvPr/>
          </p:nvSpPr>
          <p:spPr>
            <a:xfrm>
              <a:off x="1501841" y="4539247"/>
              <a:ext cx="6172200" cy="1099531"/>
            </a:xfrm>
            <a:prstGeom prst="roundRect">
              <a:avLst/>
            </a:prstGeom>
            <a:noFill/>
          </p:spPr>
          <p:txBody>
            <a:bodyPr wrap="square" lIns="182880" tIns="182880" rIns="182880" bIns="182880" numCol="1"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365760">
                <a:buClr>
                  <a:srgbClr val="94C7F6"/>
                </a:buClr>
                <a:buSzPct val="75000"/>
                <a:buFont typeface="Wingdings 3" panose="05040102010807070707" pitchFamily="18" charset="2"/>
                <a:buChar char="u"/>
              </a:pPr>
              <a:r>
                <a:rPr lang="en-US" sz="2400" dirty="0">
                  <a:solidFill>
                    <a:schemeClr val="bg1"/>
                  </a:solidFill>
                  <a:effectLst/>
                  <a:latin typeface="Aptos" panose="020B0004020202020204" pitchFamily="34" charset="0"/>
                </a:rPr>
                <a:t>Become a </a:t>
              </a:r>
              <a:r>
                <a:rPr lang="en-US" sz="2400" b="1" dirty="0">
                  <a:solidFill>
                    <a:schemeClr val="bg1"/>
                  </a:solidFill>
                  <a:effectLst/>
                  <a:latin typeface="Aptos" panose="020B0004020202020204" pitchFamily="34" charset="0"/>
                </a:rPr>
                <a:t>barrier-free system</a:t>
              </a:r>
            </a:p>
            <a:p>
              <a:pPr marL="285750" indent="-365760">
                <a:buClr>
                  <a:srgbClr val="94C7F6"/>
                </a:buClr>
                <a:buSzPct val="75000"/>
                <a:buFont typeface="Wingdings 3" panose="05040102010807070707" pitchFamily="18" charset="2"/>
                <a:buChar char="u"/>
              </a:pPr>
              <a:r>
                <a:rPr lang="en-US" sz="2400" dirty="0">
                  <a:solidFill>
                    <a:schemeClr val="bg1"/>
                  </a:solidFill>
                  <a:effectLst/>
                  <a:latin typeface="Aptos" panose="020B0004020202020204" pitchFamily="34" charset="0"/>
                </a:rPr>
                <a:t>Improve </a:t>
              </a:r>
              <a:r>
                <a:rPr lang="en-US" sz="2400" b="1" dirty="0">
                  <a:solidFill>
                    <a:schemeClr val="bg1"/>
                  </a:solidFill>
                  <a:effectLst/>
                  <a:latin typeface="Aptos" panose="020B0004020202020204" pitchFamily="34" charset="0"/>
                </a:rPr>
                <a:t>traffic operations</a:t>
              </a:r>
            </a:p>
          </p:txBody>
        </p:sp>
        <p:sp>
          <p:nvSpPr>
            <p:cNvPr id="3" name="TextBox 8">
              <a:extLst>
                <a:ext uri="{FF2B5EF4-FFF2-40B4-BE49-F238E27FC236}">
                  <a16:creationId xmlns:a16="http://schemas.microsoft.com/office/drawing/2014/main" id="{43ADD219-829B-20F3-F39F-A37CA8F6A117}"/>
                </a:ext>
              </a:extLst>
            </p:cNvPr>
            <p:cNvSpPr txBox="1"/>
            <p:nvPr/>
          </p:nvSpPr>
          <p:spPr>
            <a:xfrm>
              <a:off x="6177549" y="4539245"/>
              <a:ext cx="4900280" cy="1099531"/>
            </a:xfrm>
            <a:prstGeom prst="roundRect">
              <a:avLst/>
            </a:prstGeom>
            <a:noFill/>
          </p:spPr>
          <p:txBody>
            <a:bodyPr wrap="square" lIns="182880" tIns="182880" rIns="182880" bIns="182880" numCol="1"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365760">
                <a:buClr>
                  <a:srgbClr val="94C7F6"/>
                </a:buClr>
                <a:buSzPct val="75000"/>
                <a:buFont typeface="Wingdings 3" panose="05040102010807070707" pitchFamily="18" charset="2"/>
                <a:buChar char="u"/>
              </a:pPr>
              <a:r>
                <a:rPr lang="en-US" sz="2400" dirty="0">
                  <a:solidFill>
                    <a:schemeClr val="bg1"/>
                  </a:solidFill>
                  <a:effectLst/>
                  <a:latin typeface="Aptos" panose="020B0004020202020204" pitchFamily="34" charset="0"/>
                </a:rPr>
                <a:t>Address </a:t>
              </a:r>
              <a:r>
                <a:rPr lang="en-US" sz="2400" b="1" dirty="0">
                  <a:solidFill>
                    <a:schemeClr val="bg1"/>
                  </a:solidFill>
                  <a:effectLst/>
                  <a:latin typeface="Aptos" panose="020B0004020202020204" pitchFamily="34" charset="0"/>
                </a:rPr>
                <a:t>aging infrastructure</a:t>
              </a:r>
            </a:p>
            <a:p>
              <a:pPr marL="285750" indent="-365760">
                <a:buClr>
                  <a:srgbClr val="94C7F6"/>
                </a:buClr>
                <a:buSzPct val="75000"/>
                <a:buFont typeface="Wingdings 3" panose="05040102010807070707" pitchFamily="18" charset="2"/>
                <a:buChar char="u"/>
              </a:pPr>
              <a:r>
                <a:rPr lang="en-US" sz="2400" dirty="0">
                  <a:solidFill>
                    <a:schemeClr val="bg1"/>
                  </a:solidFill>
                  <a:effectLst/>
                  <a:latin typeface="Aptos" panose="020B0004020202020204" pitchFamily="34" charset="0"/>
                </a:rPr>
                <a:t>Eliminate </a:t>
              </a:r>
              <a:r>
                <a:rPr lang="en-US" sz="2400" b="1" dirty="0">
                  <a:solidFill>
                    <a:schemeClr val="bg1"/>
                  </a:solidFill>
                  <a:effectLst/>
                  <a:latin typeface="Aptos" panose="020B0004020202020204" pitchFamily="34" charset="0"/>
                </a:rPr>
                <a:t>roadway obstacles</a:t>
              </a:r>
            </a:p>
          </p:txBody>
        </p:sp>
      </p:grpSp>
      <p:grpSp>
        <p:nvGrpSpPr>
          <p:cNvPr id="23" name="Group 22">
            <a:extLst>
              <a:ext uri="{FF2B5EF4-FFF2-40B4-BE49-F238E27FC236}">
                <a16:creationId xmlns:a16="http://schemas.microsoft.com/office/drawing/2014/main" id="{A7115505-F271-FDD7-7D6B-13FDFB68DFF6}"/>
              </a:ext>
            </a:extLst>
          </p:cNvPr>
          <p:cNvGrpSpPr/>
          <p:nvPr/>
        </p:nvGrpSpPr>
        <p:grpSpPr>
          <a:xfrm>
            <a:off x="-12888" y="1836776"/>
            <a:ext cx="12235561" cy="4779542"/>
            <a:chOff x="-12888" y="1836776"/>
            <a:chExt cx="12235561" cy="4779542"/>
          </a:xfrm>
        </p:grpSpPr>
        <p:grpSp>
          <p:nvGrpSpPr>
            <p:cNvPr id="18" name="Group 17">
              <a:extLst>
                <a:ext uri="{FF2B5EF4-FFF2-40B4-BE49-F238E27FC236}">
                  <a16:creationId xmlns:a16="http://schemas.microsoft.com/office/drawing/2014/main" id="{3A1DEB63-309B-99B8-8B98-1E6C45825480}"/>
                </a:ext>
              </a:extLst>
            </p:cNvPr>
            <p:cNvGrpSpPr/>
            <p:nvPr/>
          </p:nvGrpSpPr>
          <p:grpSpPr>
            <a:xfrm>
              <a:off x="-12888" y="1836776"/>
              <a:ext cx="12235561" cy="4779542"/>
              <a:chOff x="-12888" y="1836776"/>
              <a:chExt cx="12235561" cy="4779542"/>
            </a:xfrm>
          </p:grpSpPr>
          <p:pic>
            <p:nvPicPr>
              <p:cNvPr id="13" name="Picture 12" descr="A high angle view of a road&#10;&#10;AI-generated content may be incorrect.">
                <a:extLst>
                  <a:ext uri="{FF2B5EF4-FFF2-40B4-BE49-F238E27FC236}">
                    <a16:creationId xmlns:a16="http://schemas.microsoft.com/office/drawing/2014/main" id="{EED1D0A1-C194-5268-7665-50E606C6726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2888" y="1836776"/>
                <a:ext cx="12235561" cy="4779542"/>
              </a:xfrm>
              <a:prstGeom prst="rect">
                <a:avLst/>
              </a:prstGeom>
            </p:spPr>
          </p:pic>
          <p:sp>
            <p:nvSpPr>
              <p:cNvPr id="9" name="TextBox 8">
                <a:extLst>
                  <a:ext uri="{FF2B5EF4-FFF2-40B4-BE49-F238E27FC236}">
                    <a16:creationId xmlns:a16="http://schemas.microsoft.com/office/drawing/2014/main" id="{ED4262D6-1ACB-BD49-F6F4-E0F1214AA38F}"/>
                  </a:ext>
                </a:extLst>
              </p:cNvPr>
              <p:cNvSpPr txBox="1"/>
              <p:nvPr/>
            </p:nvSpPr>
            <p:spPr>
              <a:xfrm>
                <a:off x="1244412" y="3388573"/>
                <a:ext cx="3213288" cy="646331"/>
              </a:xfrm>
              <a:prstGeom prst="rect">
                <a:avLst/>
              </a:prstGeom>
              <a:noFill/>
            </p:spPr>
            <p:txBody>
              <a:bodyPr wrap="square" rtlCol="0">
                <a:spAutoFit/>
              </a:bodyPr>
              <a:lstStyle/>
              <a:p>
                <a:r>
                  <a:rPr lang="en-US" b="1" dirty="0">
                    <a:solidFill>
                      <a:schemeClr val="bg1"/>
                    </a:solidFill>
                    <a:effectLst>
                      <a:glow rad="101600">
                        <a:schemeClr val="tx1">
                          <a:alpha val="60000"/>
                        </a:schemeClr>
                      </a:glow>
                    </a:effectLst>
                  </a:rPr>
                  <a:t>THORNTON</a:t>
                </a:r>
                <a:br>
                  <a:rPr lang="en-US" b="1" dirty="0">
                    <a:solidFill>
                      <a:schemeClr val="bg1"/>
                    </a:solidFill>
                    <a:effectLst>
                      <a:glow rad="101600">
                        <a:schemeClr val="tx1">
                          <a:alpha val="60000"/>
                        </a:schemeClr>
                      </a:glow>
                    </a:effectLst>
                  </a:rPr>
                </a:br>
                <a:r>
                  <a:rPr lang="en-US" b="1" dirty="0">
                    <a:solidFill>
                      <a:schemeClr val="bg1"/>
                    </a:solidFill>
                    <a:effectLst>
                      <a:glow rad="101600">
                        <a:schemeClr val="tx1">
                          <a:alpha val="60000"/>
                        </a:schemeClr>
                      </a:glow>
                    </a:effectLst>
                  </a:rPr>
                  <a:t>QUARRY</a:t>
                </a:r>
              </a:p>
            </p:txBody>
          </p:sp>
          <p:sp>
            <p:nvSpPr>
              <p:cNvPr id="10" name="TextBox 9">
                <a:extLst>
                  <a:ext uri="{FF2B5EF4-FFF2-40B4-BE49-F238E27FC236}">
                    <a16:creationId xmlns:a16="http://schemas.microsoft.com/office/drawing/2014/main" id="{B6112E9F-834B-29A0-9357-4F5F6CAE13C7}"/>
                  </a:ext>
                </a:extLst>
              </p:cNvPr>
              <p:cNvSpPr txBox="1"/>
              <p:nvPr/>
            </p:nvSpPr>
            <p:spPr>
              <a:xfrm>
                <a:off x="6817632" y="3298643"/>
                <a:ext cx="2269218" cy="369332"/>
              </a:xfrm>
              <a:prstGeom prst="rect">
                <a:avLst/>
              </a:prstGeom>
              <a:solidFill>
                <a:srgbClr val="2885C8"/>
              </a:solidFill>
            </p:spPr>
            <p:txBody>
              <a:bodyPr wrap="square" rtlCol="0">
                <a:spAutoFit/>
              </a:bodyPr>
              <a:lstStyle/>
              <a:p>
                <a:pPr algn="ctr"/>
                <a:r>
                  <a:rPr lang="en-US" b="1" dirty="0">
                    <a:solidFill>
                      <a:schemeClr val="bg1"/>
                    </a:solidFill>
                    <a:effectLst>
                      <a:glow rad="101600">
                        <a:schemeClr val="tx1">
                          <a:alpha val="60000"/>
                        </a:schemeClr>
                      </a:glow>
                    </a:effectLst>
                  </a:rPr>
                  <a:t>TOLL PLAZA 47 (WB)</a:t>
                </a:r>
              </a:p>
            </p:txBody>
          </p:sp>
          <p:sp>
            <p:nvSpPr>
              <p:cNvPr id="11" name="TextBox 10">
                <a:extLst>
                  <a:ext uri="{FF2B5EF4-FFF2-40B4-BE49-F238E27FC236}">
                    <a16:creationId xmlns:a16="http://schemas.microsoft.com/office/drawing/2014/main" id="{B2DF283E-9155-E5C1-2A5B-9FAEFC1B219D}"/>
                  </a:ext>
                </a:extLst>
              </p:cNvPr>
              <p:cNvSpPr txBox="1"/>
              <p:nvPr/>
            </p:nvSpPr>
            <p:spPr>
              <a:xfrm>
                <a:off x="3273108" y="4641975"/>
                <a:ext cx="2094461" cy="369332"/>
              </a:xfrm>
              <a:prstGeom prst="rect">
                <a:avLst/>
              </a:prstGeom>
              <a:solidFill>
                <a:srgbClr val="2885C8"/>
              </a:solidFill>
            </p:spPr>
            <p:txBody>
              <a:bodyPr wrap="square" rtlCol="0">
                <a:spAutoFit/>
              </a:bodyPr>
              <a:lstStyle/>
              <a:p>
                <a:pPr algn="ctr"/>
                <a:r>
                  <a:rPr lang="en-US" b="1" dirty="0">
                    <a:solidFill>
                      <a:schemeClr val="bg1"/>
                    </a:solidFill>
                    <a:effectLst>
                      <a:glow rad="101600">
                        <a:schemeClr val="tx1">
                          <a:alpha val="60000"/>
                        </a:schemeClr>
                      </a:glow>
                    </a:effectLst>
                  </a:rPr>
                  <a:t>TOLL PLAZA 47 (EB)</a:t>
                </a:r>
              </a:p>
            </p:txBody>
          </p:sp>
        </p:grpSp>
        <p:sp>
          <p:nvSpPr>
            <p:cNvPr id="22" name="TextBox 21">
              <a:extLst>
                <a:ext uri="{FF2B5EF4-FFF2-40B4-BE49-F238E27FC236}">
                  <a16:creationId xmlns:a16="http://schemas.microsoft.com/office/drawing/2014/main" id="{C26ABDEE-8FAE-9A40-89D6-F8374B7D1CEE}"/>
                </a:ext>
              </a:extLst>
            </p:cNvPr>
            <p:cNvSpPr txBox="1"/>
            <p:nvPr/>
          </p:nvSpPr>
          <p:spPr>
            <a:xfrm>
              <a:off x="5303752" y="2043521"/>
              <a:ext cx="2069601" cy="646331"/>
            </a:xfrm>
            <a:prstGeom prst="rect">
              <a:avLst/>
            </a:prstGeom>
            <a:noFill/>
          </p:spPr>
          <p:txBody>
            <a:bodyPr wrap="square" rtlCol="0">
              <a:spAutoFit/>
            </a:bodyPr>
            <a:lstStyle/>
            <a:p>
              <a:pPr algn="ctr"/>
              <a:r>
                <a:rPr lang="en-US" b="1" dirty="0">
                  <a:solidFill>
                    <a:schemeClr val="bg1"/>
                  </a:solidFill>
                  <a:effectLst>
                    <a:glow rad="101600">
                      <a:schemeClr val="tx1">
                        <a:alpha val="60000"/>
                      </a:schemeClr>
                    </a:glow>
                  </a:effectLst>
                </a:rPr>
                <a:t>RAMPS TO/FROM</a:t>
              </a:r>
              <a:br>
                <a:rPr lang="en-US" b="1" dirty="0">
                  <a:solidFill>
                    <a:schemeClr val="bg1"/>
                  </a:solidFill>
                  <a:effectLst>
                    <a:glow rad="101600">
                      <a:schemeClr val="tx1">
                        <a:alpha val="60000"/>
                      </a:schemeClr>
                    </a:glow>
                  </a:effectLst>
                </a:rPr>
              </a:br>
              <a:r>
                <a:rPr lang="en-US" b="1" dirty="0">
                  <a:solidFill>
                    <a:schemeClr val="bg1"/>
                  </a:solidFill>
                  <a:effectLst>
                    <a:glow rad="101600">
                      <a:schemeClr val="tx1">
                        <a:alpha val="60000"/>
                      </a:schemeClr>
                    </a:glow>
                  </a:effectLst>
                </a:rPr>
                <a:t>HALSTED STREET</a:t>
              </a:r>
            </a:p>
          </p:txBody>
        </p:sp>
      </p:grpSp>
    </p:spTree>
    <p:extLst>
      <p:ext uri="{BB962C8B-B14F-4D97-AF65-F5344CB8AC3E}">
        <p14:creationId xmlns:p14="http://schemas.microsoft.com/office/powerpoint/2010/main" val="339059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3"/>
                                        </p:tgtEl>
                                      </p:cBhvr>
                                    </p:animEffect>
                                    <p:set>
                                      <p:cBhvr>
                                        <p:cTn id="7" dur="1" fill="hold">
                                          <p:stCondLst>
                                            <p:cond delay="1999"/>
                                          </p:stCondLst>
                                        </p:cTn>
                                        <p:tgtEl>
                                          <p:spTgt spid="23"/>
                                        </p:tgtEl>
                                        <p:attrNameLst>
                                          <p:attrName>style.visibility</p:attrName>
                                        </p:attrNameLst>
                                      </p:cBhvr>
                                      <p:to>
                                        <p:strVal val="hidden"/>
                                      </p:to>
                                    </p:se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C53BA50-3542-C9A3-2500-77C93FB19ADE}"/>
              </a:ext>
            </a:extLst>
          </p:cNvPr>
          <p:cNvSpPr/>
          <p:nvPr/>
        </p:nvSpPr>
        <p:spPr>
          <a:xfrm>
            <a:off x="0" y="1186362"/>
            <a:ext cx="12192000" cy="4317721"/>
          </a:xfrm>
          <a:prstGeom prst="rect">
            <a:avLst/>
          </a:prstGeom>
          <a:solidFill>
            <a:schemeClr val="tx1">
              <a:lumMod val="85000"/>
              <a:lumOff val="15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2B4537AE-0020-38E4-9C4D-833CBABC05C8}"/>
              </a:ext>
            </a:extLst>
          </p:cNvPr>
          <p:cNvSpPr/>
          <p:nvPr/>
        </p:nvSpPr>
        <p:spPr>
          <a:xfrm>
            <a:off x="317369" y="2311721"/>
            <a:ext cx="11557263" cy="1917573"/>
          </a:xfrm>
          <a:prstGeom prst="roundRect">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3723137-E0EF-57B3-6FE8-744AFCCED63D}"/>
              </a:ext>
            </a:extLst>
          </p:cNvPr>
          <p:cNvSpPr txBox="1"/>
          <p:nvPr/>
        </p:nvSpPr>
        <p:spPr>
          <a:xfrm>
            <a:off x="0" y="2380765"/>
            <a:ext cx="12192000" cy="1917573"/>
          </a:xfrm>
          <a:prstGeom prst="rect">
            <a:avLst/>
          </a:prstGeom>
          <a:noFill/>
        </p:spPr>
        <p:txBody>
          <a:bodyPr wrap="square" rtlCol="0" anchor="ctr" anchorCtr="0">
            <a:noAutofit/>
          </a:bodyPr>
          <a:lstStyle/>
          <a:p>
            <a:pPr algn="ctr"/>
            <a:r>
              <a:rPr lang="en-US" sz="8800" b="1" dirty="0">
                <a:solidFill>
                  <a:schemeClr val="accent1"/>
                </a:solidFill>
                <a:latin typeface="Aptos" panose="020B0004020202020204" pitchFamily="34" charset="0"/>
              </a:rPr>
              <a:t>THANK YOU</a:t>
            </a:r>
          </a:p>
        </p:txBody>
      </p:sp>
      <p:sp>
        <p:nvSpPr>
          <p:cNvPr id="9" name="Rectangle: Rounded Corners 8">
            <a:extLst>
              <a:ext uri="{FF2B5EF4-FFF2-40B4-BE49-F238E27FC236}">
                <a16:creationId xmlns:a16="http://schemas.microsoft.com/office/drawing/2014/main" id="{96E46397-03F7-3721-2AF8-D31395E84BB1}"/>
              </a:ext>
            </a:extLst>
          </p:cNvPr>
          <p:cNvSpPr/>
          <p:nvPr/>
        </p:nvSpPr>
        <p:spPr>
          <a:xfrm>
            <a:off x="317367" y="2346243"/>
            <a:ext cx="11557264" cy="1917573"/>
          </a:xfrm>
          <a:prstGeom prst="roundRect">
            <a:avLst/>
          </a:prstGeom>
          <a:noFill/>
          <a:ln w="57150">
            <a:solidFill>
              <a:schemeClr val="bg1"/>
            </a:solidFill>
          </a:ln>
          <a:effectLst>
            <a:glow rad="139700">
              <a:srgbClr val="00B050">
                <a:alpha val="40000"/>
              </a:srgb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183817309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4E08E4CDBE5C4DABAB7053F22CE7BA" ma:contentTypeVersion="21" ma:contentTypeDescription="Create a new document." ma:contentTypeScope="" ma:versionID="5388630128dd4514da53f56d92960e5f">
  <xsd:schema xmlns:xsd="http://www.w3.org/2001/XMLSchema" xmlns:xs="http://www.w3.org/2001/XMLSchema" xmlns:p="http://schemas.microsoft.com/office/2006/metadata/properties" xmlns:ns2="fe89184a-e9d1-4cd8-8b28-7d1ef20f7f88" xmlns:ns3="8e7a3f69-5493-4770-945f-ad13a69ce2c9" targetNamespace="http://schemas.microsoft.com/office/2006/metadata/properties" ma:root="true" ma:fieldsID="baf573eb4b2bd0bc97395bb28d35ef35" ns2:_="" ns3:_="">
    <xsd:import namespace="fe89184a-e9d1-4cd8-8b28-7d1ef20f7f88"/>
    <xsd:import namespace="8e7a3f69-5493-4770-945f-ad13a69ce2c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JZ"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89184a-e9d1-4cd8-8b28-7d1ef20f7f8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6" nillable="true" ma:displayName="Taxonomy Catch All Column" ma:hidden="true" ma:list="{f0ff9416-de49-4703-b289-bca950ff8deb}" ma:internalName="TaxCatchAll" ma:showField="CatchAllData" ma:web="fe89184a-e9d1-4cd8-8b28-7d1ef20f7f8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e7a3f69-5493-4770-945f-ad13a69ce2c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JZ" ma:index="20" nillable="true" ma:displayName="JZ" ma:format="DateTime" ma:internalName="JZ">
      <xsd:simpleType>
        <xsd:restriction base="dms:DateTime"/>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4f6f9e6-9323-4a25-aab2-3e22055c1222"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e7a3f69-5493-4770-945f-ad13a69ce2c9">
      <Terms xmlns="http://schemas.microsoft.com/office/infopath/2007/PartnerControls"/>
    </lcf76f155ced4ddcb4097134ff3c332f>
    <JZ xmlns="8e7a3f69-5493-4770-945f-ad13a69ce2c9" xsi:nil="true"/>
    <TaxCatchAll xmlns="fe89184a-e9d1-4cd8-8b28-7d1ef20f7f88" xsi:nil="true"/>
  </documentManagement>
</p:properties>
</file>

<file path=customXml/itemProps1.xml><?xml version="1.0" encoding="utf-8"?>
<ds:datastoreItem xmlns:ds="http://schemas.openxmlformats.org/officeDocument/2006/customXml" ds:itemID="{3A29D2D0-751C-4CE3-B3C9-F78A44FE28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89184a-e9d1-4cd8-8b28-7d1ef20f7f88"/>
    <ds:schemaRef ds:uri="8e7a3f69-5493-4770-945f-ad13a69ce2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80E634-A5A4-481F-9B8F-A15C359F237F}">
  <ds:schemaRefs>
    <ds:schemaRef ds:uri="http://schemas.microsoft.com/sharepoint/v3/contenttype/forms"/>
  </ds:schemaRefs>
</ds:datastoreItem>
</file>

<file path=customXml/itemProps3.xml><?xml version="1.0" encoding="utf-8"?>
<ds:datastoreItem xmlns:ds="http://schemas.openxmlformats.org/officeDocument/2006/customXml" ds:itemID="{0B7A0582-7085-441B-92F0-7B4A20A0F7AF}">
  <ds:schemaRefs>
    <ds:schemaRef ds:uri="http://schemas.microsoft.com/office/2006/metadata/properties"/>
    <ds:schemaRef ds:uri="http://schemas.microsoft.com/office/infopath/2007/PartnerControls"/>
    <ds:schemaRef ds:uri="8e7a3f69-5493-4770-945f-ad13a69ce2c9"/>
    <ds:schemaRef ds:uri="fe89184a-e9d1-4cd8-8b28-7d1ef20f7f88"/>
  </ds:schemaRefs>
</ds:datastoreItem>
</file>

<file path=docProps/app.xml><?xml version="1.0" encoding="utf-8"?>
<Properties xmlns="http://schemas.openxmlformats.org/officeDocument/2006/extended-properties" xmlns:vt="http://schemas.openxmlformats.org/officeDocument/2006/docPropsVTypes">
  <Template/>
  <TotalTime>8171</TotalTime>
  <Words>1183</Words>
  <Application>Microsoft Office PowerPoint</Application>
  <PresentationFormat>Widescreen</PresentationFormat>
  <Paragraphs>171</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Aptos</vt:lpstr>
      <vt:lpstr>Arial</vt:lpstr>
      <vt:lpstr>Calibri</vt:lpstr>
      <vt:lpstr>Calibri  </vt:lpstr>
      <vt:lpstr>Symbol</vt:lpstr>
      <vt:lpstr>Wingdings</vt:lpstr>
      <vt:lpstr>Wingdings 3</vt:lpstr>
      <vt:lpstr>1_Office Theme</vt:lpstr>
      <vt:lpstr>PowerPoint Presentation</vt:lpstr>
      <vt:lpstr>PowerPoint Presentation</vt:lpstr>
      <vt:lpstr>PowerPoint Presentation</vt:lpstr>
      <vt:lpstr>PowerPoint Presentation</vt:lpstr>
      <vt:lpstr>PowerPoint Presentation</vt:lpstr>
      <vt:lpstr>I-355/I-88 Interchange Project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Gierke, Amanda</dc:creator>
  <cp:lastModifiedBy>Gierke, Amanda</cp:lastModifiedBy>
  <cp:revision>271</cp:revision>
  <dcterms:created xsi:type="dcterms:W3CDTF">2023-03-31T14:27:06Z</dcterms:created>
  <dcterms:modified xsi:type="dcterms:W3CDTF">2025-05-13T21:38:15Z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0x010100874E08E4CDBE5C4DABAB7053F22CE7BA</vt:lpwstr>
  </property>
</Properties>
</file>